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1981835"/>
            <a:ext cx="718566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860" y="3716020"/>
            <a:ext cx="528828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3212465"/>
            <a:ext cx="473900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76700"/>
            <a:ext cx="6442075" cy="188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420620"/>
            <a:ext cx="57797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2636520"/>
            <a:ext cx="2796540" cy="26517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135" y="3192145"/>
            <a:ext cx="65258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292600"/>
            <a:ext cx="65258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5085080"/>
            <a:ext cx="65258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40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4076700"/>
            <a:ext cx="3227705" cy="22155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284855"/>
            <a:ext cx="5292725" cy="173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231765"/>
            <a:ext cx="529272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276475"/>
            <a:ext cx="457390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932555"/>
            <a:ext cx="3227705" cy="221551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135" y="3212465"/>
            <a:ext cx="27387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29890" y="3212465"/>
            <a:ext cx="593280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220845"/>
            <a:ext cx="27387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3140710"/>
            <a:ext cx="645541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268730"/>
            <a:ext cx="3227705" cy="221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300064" cy="100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132330"/>
            <a:ext cx="9927972" cy="46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56"/>
          <a:stretch>
            <a:fillRect/>
          </a:stretch>
        </p:blipFill>
        <p:spPr>
          <a:xfrm>
            <a:off x="360045" y="1224280"/>
            <a:ext cx="11339830" cy="3572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84" y="4071095"/>
            <a:ext cx="399899" cy="41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8" t="20782"/>
          <a:stretch>
            <a:fillRect/>
          </a:stretch>
        </p:blipFill>
        <p:spPr>
          <a:xfrm>
            <a:off x="5052060" y="3860800"/>
            <a:ext cx="2119658" cy="208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02"/>
          <a:stretch>
            <a:fillRect/>
          </a:stretch>
        </p:blipFill>
        <p:spPr>
          <a:xfrm>
            <a:off x="360045" y="5873395"/>
            <a:ext cx="11339830" cy="86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96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0740" y="3932555"/>
            <a:ext cx="2758440" cy="25298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852420"/>
            <a:ext cx="6694170" cy="18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268730"/>
            <a:ext cx="3977005" cy="364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24025"/>
            <a:ext cx="11340000" cy="3957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11675" y="3068955"/>
            <a:ext cx="57778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836295"/>
            <a:ext cx="2397760" cy="219964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4725035"/>
            <a:ext cx="267716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99740" y="4796790"/>
            <a:ext cx="494474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40370" y="4725035"/>
            <a:ext cx="28098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1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3788410"/>
            <a:ext cx="56749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500755"/>
            <a:ext cx="2628265" cy="24110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240145" y="3860800"/>
            <a:ext cx="266954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794750" cy="5501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860800"/>
            <a:ext cx="2796540" cy="26517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2025-06-21T08:26:47Z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