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 b="66446"/>
          <a:stretch>
            <a:fillRect/>
          </a:stretch>
        </p:blipFill>
        <p:spPr>
          <a:xfrm>
            <a:off x="2124710" y="1988820"/>
            <a:ext cx="7942580" cy="1046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830" y="3932555"/>
            <a:ext cx="805434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5880" y="1242695"/>
            <a:ext cx="455358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2247265"/>
            <a:ext cx="167322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5012690"/>
            <a:ext cx="10582275" cy="167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8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0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0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996565"/>
            <a:ext cx="587184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959225"/>
            <a:ext cx="587184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649960"/>
            <a:ext cx="11340000" cy="4341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195" y="1630680"/>
            <a:ext cx="10883900" cy="16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2195" y="3430905"/>
            <a:ext cx="480504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0440" y="4294505"/>
            <a:ext cx="480504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4870805"/>
            <a:ext cx="11340000" cy="1742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3450" y="5087620"/>
            <a:ext cx="10760710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4160533"/>
            <a:ext cx="457027" cy="4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2510038"/>
            <a:ext cx="333249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60125" cy="555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4220845"/>
            <a:ext cx="10643870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6000750"/>
            <a:ext cx="1064387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4436745"/>
            <a:ext cx="95319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353050"/>
            <a:ext cx="61772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7845" y="5372735"/>
            <a:ext cx="462216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132330"/>
            <a:ext cx="60788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60788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1"/>
          <a:stretch>
            <a:fillRect/>
          </a:stretch>
        </p:blipFill>
        <p:spPr>
          <a:xfrm>
            <a:off x="360045" y="1224280"/>
            <a:ext cx="11055985" cy="5588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4292600"/>
            <a:ext cx="59245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4163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305" y="2141220"/>
            <a:ext cx="444309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/>
          <a:stretch>
            <a:fillRect/>
          </a:stretch>
        </p:blipFill>
        <p:spPr>
          <a:xfrm>
            <a:off x="1343660" y="3284855"/>
            <a:ext cx="8424590" cy="9156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05560" y="3285490"/>
            <a:ext cx="152717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