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96565"/>
            <a:ext cx="11520000" cy="66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7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90" y="4508500"/>
            <a:ext cx="2796540" cy="2141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2491390"/>
            <a:ext cx="828362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292600"/>
            <a:ext cx="2796540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284855"/>
            <a:ext cx="6464300" cy="291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276475"/>
            <a:ext cx="84937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3140710"/>
            <a:ext cx="10853420" cy="232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4220845"/>
            <a:ext cx="2796540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9120" y="4951095"/>
            <a:ext cx="1713230" cy="18694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5950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4855"/>
            <a:ext cx="5950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220845"/>
            <a:ext cx="5950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415" y="5156835"/>
            <a:ext cx="5950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3212465"/>
            <a:ext cx="7812405" cy="180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1988820"/>
            <a:ext cx="2592070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276475"/>
            <a:ext cx="34880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105" y="1916430"/>
            <a:ext cx="1934845" cy="211137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3212465"/>
            <a:ext cx="931799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148455"/>
            <a:ext cx="1126871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18431" cy="55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908685"/>
            <a:ext cx="2812415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12465"/>
            <a:ext cx="5114925" cy="164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156835"/>
            <a:ext cx="51149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5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3219450"/>
            <a:ext cx="52489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852420"/>
            <a:ext cx="3124835" cy="224853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91135" y="4076700"/>
            <a:ext cx="81241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012690"/>
            <a:ext cx="89833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6021070"/>
            <a:ext cx="89833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572510"/>
            <a:ext cx="2981960" cy="2973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3204845"/>
            <a:ext cx="48050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800" y="4145280"/>
            <a:ext cx="68808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085080"/>
            <a:ext cx="19888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07260" y="5085080"/>
            <a:ext cx="56305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2204720"/>
            <a:ext cx="565848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212465"/>
            <a:ext cx="2981960" cy="297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" y="2303780"/>
            <a:ext cx="53416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605" y="4220845"/>
            <a:ext cx="2256790" cy="224980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7035" y="3140710"/>
            <a:ext cx="851471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2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8930" y="2996565"/>
            <a:ext cx="10553065" cy="186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4004945"/>
            <a:ext cx="2616200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