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 b="63969"/>
          <a:stretch>
            <a:fillRect/>
          </a:stretch>
        </p:blipFill>
        <p:spPr>
          <a:xfrm>
            <a:off x="2423795" y="1916430"/>
            <a:ext cx="7304405" cy="1127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3788410"/>
            <a:ext cx="11520000" cy="6832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9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4076700"/>
            <a:ext cx="2233930" cy="26117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204720"/>
            <a:ext cx="397700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4810"/>
            <a:ext cx="5545455" cy="187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725035"/>
            <a:ext cx="397700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5516880"/>
            <a:ext cx="499110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2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132330"/>
            <a:ext cx="797433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1482090"/>
            <a:ext cx="2233930" cy="261175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50190" y="2924810"/>
            <a:ext cx="345694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791585" y="2996565"/>
            <a:ext cx="345694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4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2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284855"/>
            <a:ext cx="2684780" cy="2870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360045" y="1772285"/>
            <a:ext cx="9336450" cy="3071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4220210"/>
            <a:ext cx="93395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835660"/>
            <a:ext cx="3282315" cy="3363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b="3708"/>
          <a:stretch>
            <a:fillRect/>
          </a:stretch>
        </p:blipFill>
        <p:spPr>
          <a:xfrm>
            <a:off x="6600190" y="702945"/>
            <a:ext cx="3347720" cy="344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6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3212465"/>
            <a:ext cx="407606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0" y="2841625"/>
            <a:ext cx="3282315" cy="3363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b="3708"/>
          <a:stretch>
            <a:fillRect/>
          </a:stretch>
        </p:blipFill>
        <p:spPr>
          <a:xfrm>
            <a:off x="7103745" y="2708910"/>
            <a:ext cx="3347720" cy="344614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4126865"/>
            <a:ext cx="616013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268730"/>
            <a:ext cx="11520000" cy="27064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7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380" y="5300980"/>
            <a:ext cx="3063240" cy="142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9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6555" y="3068955"/>
            <a:ext cx="5538470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2558415"/>
            <a:ext cx="5659120" cy="2636520"/>
          </a:xfrm>
          <a:prstGeom prst="rect">
            <a:avLst/>
          </a:prstGeom>
        </p:spPr>
      </p:pic>
      <p:sp useBgFill="1">
        <p:nvSpPr>
          <p:cNvPr id="51" name="矩形 50"/>
          <p:cNvSpPr/>
          <p:nvPr/>
        </p:nvSpPr>
        <p:spPr bwMode="white">
          <a:xfrm>
            <a:off x="7463155" y="1418590"/>
            <a:ext cx="4236720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35280" y="4868545"/>
            <a:ext cx="5538470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1" grpId="0" bldLvl="0" animBg="1"/>
      <p:bldP spid="5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9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27350" y="1412240"/>
            <a:ext cx="564388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8" b="22364"/>
          <a:stretch>
            <a:fillRect/>
          </a:stretch>
        </p:blipFill>
        <p:spPr>
          <a:xfrm>
            <a:off x="7752080" y="3284855"/>
            <a:ext cx="4152900" cy="277241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60045" y="2204720"/>
            <a:ext cx="47078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015865" y="2132330"/>
            <a:ext cx="580263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2959735"/>
            <a:ext cx="598297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3736975"/>
            <a:ext cx="598297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135" y="4580890"/>
            <a:ext cx="390080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145280" y="4728845"/>
            <a:ext cx="354711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852420"/>
            <a:ext cx="667893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8" b="22364"/>
          <a:stretch>
            <a:fillRect/>
          </a:stretch>
        </p:blipFill>
        <p:spPr>
          <a:xfrm>
            <a:off x="7752080" y="3068955"/>
            <a:ext cx="4152900" cy="277241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3644900"/>
            <a:ext cx="667893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4580890"/>
            <a:ext cx="303784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01365" y="4580890"/>
            <a:ext cx="296926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5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060575"/>
            <a:ext cx="371856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651730"/>
            <a:ext cx="11340000" cy="797343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2204720"/>
            <a:ext cx="480949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996565"/>
            <a:ext cx="106172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21765" y="2924810"/>
            <a:ext cx="390398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3823970"/>
            <a:ext cx="10253980" cy="161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169795"/>
            <a:ext cx="824357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364990"/>
            <a:ext cx="3718560" cy="17526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135" y="2966720"/>
            <a:ext cx="824357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2025-06-21T10:36:50Z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