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/>
          <a:stretch>
            <a:fillRect/>
          </a:stretch>
        </p:blipFill>
        <p:spPr>
          <a:xfrm>
            <a:off x="3582670" y="2132965"/>
            <a:ext cx="5026025" cy="25088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2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7884" y="3036931"/>
            <a:ext cx="2932594" cy="26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7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1891105"/>
            <a:ext cx="228513" cy="20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640" y="3287395"/>
            <a:ext cx="78105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599" y="4988381"/>
            <a:ext cx="2285138" cy="2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39949" y="4988381"/>
            <a:ext cx="1866196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34580" y="4819015"/>
            <a:ext cx="342773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29295" y="5439410"/>
            <a:ext cx="149479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3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8060" y="1882775"/>
            <a:ext cx="228600" cy="22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1730" y="2827020"/>
            <a:ext cx="419100" cy="22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25775" y="3729355"/>
            <a:ext cx="8851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33585" y="3926205"/>
            <a:ext cx="142875" cy="21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48060" y="5011420"/>
            <a:ext cx="228600" cy="22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50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279" y="2062217"/>
            <a:ext cx="209471" cy="20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5790" y="2995930"/>
            <a:ext cx="374015" cy="22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899" y="4376839"/>
            <a:ext cx="2732644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22950" y="4415155"/>
            <a:ext cx="402971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5869" y="4814998"/>
            <a:ext cx="1009269" cy="2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73900" y="4843780"/>
            <a:ext cx="1331595" cy="23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46595" y="5300980"/>
            <a:ext cx="1530350" cy="2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92950" y="5729605"/>
            <a:ext cx="1188720" cy="2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bldLvl="0" animBg="1"/>
      <p:bldP spid="9" grpId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3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034907"/>
            <a:ext cx="4246549" cy="2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2365" y="2464435"/>
            <a:ext cx="195961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2220" y="2893695"/>
            <a:ext cx="150685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960" y="3190240"/>
            <a:ext cx="209550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960" y="4004945"/>
            <a:ext cx="516572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2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1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254445"/>
            <a:ext cx="5341511" cy="22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7002" y="2683797"/>
            <a:ext cx="3008765" cy="22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07002" y="3113150"/>
            <a:ext cx="2513652" cy="22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07002" y="3542502"/>
            <a:ext cx="1980453" cy="22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377" y="3981396"/>
            <a:ext cx="4151335" cy="22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25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44130" y="2500653"/>
            <a:ext cx="1332997" cy="21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4156" y="2967489"/>
            <a:ext cx="2808816" cy="25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899" y="4358470"/>
            <a:ext cx="8835870" cy="22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6725" y="4796790"/>
            <a:ext cx="456501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420" y="5225452"/>
            <a:ext cx="7341007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4725035"/>
            <a:ext cx="110807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2025-06-20T08:00:30Z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