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3503930" y="2746375"/>
            <a:ext cx="5852160" cy="1365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7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1791970"/>
            <a:ext cx="436372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095" y="2243455"/>
            <a:ext cx="641794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856" y="3862911"/>
            <a:ext cx="8502619" cy="4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0856" y="4539311"/>
            <a:ext cx="8064634" cy="4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09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25850" y="2905125"/>
            <a:ext cx="133350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5005" y="2881630"/>
            <a:ext cx="252349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5850" y="3352800"/>
            <a:ext cx="133350" cy="23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15480" y="3291205"/>
            <a:ext cx="362775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02075" y="3758565"/>
            <a:ext cx="88519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15480" y="3699510"/>
            <a:ext cx="472249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25005" y="4119245"/>
            <a:ext cx="144716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3890" y="4205605"/>
            <a:ext cx="60960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15480" y="4495800"/>
            <a:ext cx="475551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25005" y="4938395"/>
            <a:ext cx="141859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25005" y="5347970"/>
            <a:ext cx="262763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85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585" y="2556510"/>
            <a:ext cx="209550" cy="22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1625" y="4245610"/>
            <a:ext cx="314325" cy="22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0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186305"/>
            <a:ext cx="196913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44785" y="2300261"/>
            <a:ext cx="1409168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2972" y="2300261"/>
            <a:ext cx="2018539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833420"/>
            <a:ext cx="228513" cy="1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3230" y="3154045"/>
            <a:ext cx="43751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52594" y="3376015"/>
            <a:ext cx="190428" cy="1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9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912529"/>
            <a:ext cx="228513" cy="20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123" y="2983575"/>
            <a:ext cx="466549" cy="20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3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7220" y="2568575"/>
            <a:ext cx="227774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7780" y="2548890"/>
            <a:ext cx="295783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42480" y="3267710"/>
            <a:ext cx="218313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49795" y="3987165"/>
            <a:ext cx="85153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7078" y="5073749"/>
            <a:ext cx="2361309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67780" y="5006975"/>
            <a:ext cx="291655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4" grpId="0" bldLvl="0" animBg="1"/>
      <p:bldP spid="15" grpId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54530"/>
            <a:ext cx="11340000" cy="1310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8236" y="1759766"/>
            <a:ext cx="228513" cy="20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15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063898"/>
            <a:ext cx="228513" cy="2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8413" y="2961063"/>
            <a:ext cx="1399647" cy="2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5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1785986"/>
            <a:ext cx="47607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360" y="4891200"/>
            <a:ext cx="447506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