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3"/>
    <p:sldId id="340" r:id="rId4"/>
    <p:sldId id="339" r:id="rId5"/>
    <p:sldId id="338" r:id="rId6"/>
    <p:sldId id="337" r:id="rId7"/>
    <p:sldId id="336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8170" y="3074670"/>
            <a:ext cx="10995660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17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790" y="1519555"/>
            <a:ext cx="3146425" cy="24511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59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3233420"/>
            <a:ext cx="467360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1124585"/>
            <a:ext cx="3971290" cy="3093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519275"/>
            <a:ext cx="11340000" cy="372093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135" y="2564765"/>
            <a:ext cx="4777740" cy="165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1052195"/>
            <a:ext cx="4377055" cy="3409950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191135" y="4364990"/>
            <a:ext cx="3893820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084955" y="4364990"/>
            <a:ext cx="3070225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6" grpId="0" bldLvl="0" animBg="1"/>
      <p:bldP spid="3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0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284855"/>
            <a:ext cx="408876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1484630"/>
            <a:ext cx="3040380" cy="314706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3880" y="1484630"/>
            <a:ext cx="3077210" cy="393573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19380" y="4159250"/>
            <a:ext cx="624395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593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135" y="2276475"/>
            <a:ext cx="311721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760" y="1224280"/>
            <a:ext cx="3040380" cy="314706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91135" y="3068955"/>
            <a:ext cx="442976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0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3140710"/>
            <a:ext cx="3971290" cy="3093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268730"/>
            <a:ext cx="11520000" cy="218704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8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4652645"/>
            <a:ext cx="2918460" cy="2049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2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035" y="4220845"/>
            <a:ext cx="6908165" cy="154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1340485"/>
            <a:ext cx="4408288" cy="3096000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9264015" y="4436745"/>
            <a:ext cx="2061210" cy="207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07035" y="6066790"/>
            <a:ext cx="259016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071495" y="6092825"/>
            <a:ext cx="259016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593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280" y="2276475"/>
            <a:ext cx="576008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40" b="4040"/>
          <a:stretch>
            <a:fillRect/>
          </a:stretch>
        </p:blipFill>
        <p:spPr>
          <a:xfrm>
            <a:off x="8400415" y="4796790"/>
            <a:ext cx="1639570" cy="195643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335280" y="3175000"/>
            <a:ext cx="1120711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135" y="4076700"/>
            <a:ext cx="329628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575685" y="4076700"/>
            <a:ext cx="802957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135" y="5125720"/>
            <a:ext cx="594550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604972" cy="118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2228850"/>
            <a:ext cx="10316210" cy="45669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25" y="908685"/>
            <a:ext cx="2156460" cy="2404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1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356610"/>
            <a:ext cx="4789170" cy="166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1246505"/>
            <a:ext cx="4918075" cy="4798695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263525" y="5228590"/>
            <a:ext cx="605980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07035" y="6165215"/>
            <a:ext cx="605980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8" grpId="0" bldLvl="0" animBg="1"/>
      <p:bldP spid="3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968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2204720"/>
            <a:ext cx="305752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b="16639"/>
          <a:stretch>
            <a:fillRect/>
          </a:stretch>
        </p:blipFill>
        <p:spPr>
          <a:xfrm>
            <a:off x="6600235" y="1224280"/>
            <a:ext cx="5099640" cy="465292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91135" y="2996565"/>
            <a:ext cx="533654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6990" y="4004945"/>
            <a:ext cx="533654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135" y="5012690"/>
            <a:ext cx="533654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4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292600"/>
            <a:ext cx="2936240" cy="22872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2025-06-21T11:13:19Z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