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3" r:id="rId4"/>
    <p:sldId id="332" r:id="rId5"/>
    <p:sldId id="331" r:id="rId6"/>
    <p:sldId id="330" r:id="rId7"/>
    <p:sldId id="329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3"/>
          <a:stretch>
            <a:fillRect/>
          </a:stretch>
        </p:blipFill>
        <p:spPr>
          <a:xfrm>
            <a:off x="2999740" y="2853055"/>
            <a:ext cx="6978015" cy="14458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62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47758" y="2719455"/>
            <a:ext cx="228513" cy="209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3198" y="4538768"/>
            <a:ext cx="866448" cy="26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64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220" y="2517140"/>
            <a:ext cx="2814320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5415" y="3273425"/>
            <a:ext cx="149479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35450" y="2577465"/>
            <a:ext cx="212217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67905" y="2569210"/>
            <a:ext cx="325120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11183" y="3273374"/>
            <a:ext cx="904534" cy="190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145780" y="3284855"/>
            <a:ext cx="135064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3" grpId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7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28715" y="2034339"/>
            <a:ext cx="257078" cy="200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49190" y="3147060"/>
            <a:ext cx="647700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25340" y="4007754"/>
            <a:ext cx="1828110" cy="247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62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28715" y="1996323"/>
            <a:ext cx="257078" cy="209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54105" y="3188180"/>
            <a:ext cx="571284" cy="266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3198" y="3807945"/>
            <a:ext cx="733148" cy="266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768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79425" y="2492375"/>
            <a:ext cx="629983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49910" y="3199765"/>
            <a:ext cx="446532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3932275"/>
            <a:ext cx="11340000" cy="1324319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478155" y="3831590"/>
            <a:ext cx="838898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78155" y="4364990"/>
            <a:ext cx="8388985" cy="77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17" grpId="0" bldLvl="0" animBg="1"/>
      <p:bldP spid="1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08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47758" y="2215186"/>
            <a:ext cx="218992" cy="209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10730" y="3454168"/>
            <a:ext cx="199949" cy="200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0095" y="4712970"/>
            <a:ext cx="8647430" cy="74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38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9775" y="2420620"/>
            <a:ext cx="756031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49300" y="2893060"/>
            <a:ext cx="481647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5565775" y="2924810"/>
            <a:ext cx="481647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551815" y="4725035"/>
            <a:ext cx="945134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60045" y="5300980"/>
            <a:ext cx="945134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35280" y="5876925"/>
            <a:ext cx="1038733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3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646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479425" y="4509135"/>
            <a:ext cx="7734300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5229225"/>
            <a:ext cx="7734300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35280" y="6049010"/>
            <a:ext cx="1061529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 bldLvl="0" animBg="1"/>
      <p:bldP spid="3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2025-06-22T06:56:28Z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