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0710"/>
            <a:ext cx="11520000" cy="5265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132330"/>
            <a:ext cx="492823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3" r="69437"/>
          <a:stretch>
            <a:fillRect/>
          </a:stretch>
        </p:blipFill>
        <p:spPr>
          <a:xfrm>
            <a:off x="8256270" y="3501035"/>
            <a:ext cx="3465830" cy="314678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5231765" y="2132330"/>
            <a:ext cx="441134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140710"/>
            <a:ext cx="859282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4076700"/>
            <a:ext cx="684403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276475"/>
            <a:ext cx="36429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3" r="69437"/>
          <a:stretch>
            <a:fillRect/>
          </a:stretch>
        </p:blipFill>
        <p:spPr>
          <a:xfrm>
            <a:off x="4518660" y="3860800"/>
            <a:ext cx="3154045" cy="28644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284855"/>
            <a:ext cx="323278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03930" y="3284855"/>
            <a:ext cx="672528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220845"/>
            <a:ext cx="39281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76475"/>
            <a:ext cx="35788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28003" r="37268"/>
          <a:stretch>
            <a:fillRect/>
          </a:stretch>
        </p:blipFill>
        <p:spPr>
          <a:xfrm>
            <a:off x="4511675" y="3949700"/>
            <a:ext cx="3132455" cy="2708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860800"/>
            <a:ext cx="3267710" cy="288671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863975" y="2348865"/>
            <a:ext cx="67221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212465"/>
            <a:ext cx="81057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348865"/>
            <a:ext cx="45167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28003" r="37268"/>
          <a:stretch>
            <a:fillRect/>
          </a:stretch>
        </p:blipFill>
        <p:spPr>
          <a:xfrm>
            <a:off x="4511675" y="3788410"/>
            <a:ext cx="3132455" cy="270891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3284855"/>
            <a:ext cx="45167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15" y="2204720"/>
            <a:ext cx="587946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7" t="28003" r="37268"/>
          <a:stretch>
            <a:fillRect/>
          </a:stretch>
        </p:blipFill>
        <p:spPr>
          <a:xfrm>
            <a:off x="4511675" y="3788410"/>
            <a:ext cx="3132455" cy="27089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3148330"/>
            <a:ext cx="341884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36670" y="3148330"/>
            <a:ext cx="259270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96285"/>
            <a:ext cx="11340000" cy="375046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996565"/>
            <a:ext cx="388810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6" t="5033" r="7392"/>
          <a:stretch>
            <a:fillRect/>
          </a:stretch>
        </p:blipFill>
        <p:spPr>
          <a:xfrm>
            <a:off x="9552305" y="2348865"/>
            <a:ext cx="2469515" cy="3063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05" y="2207260"/>
            <a:ext cx="2404745" cy="316928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151630" y="3026410"/>
            <a:ext cx="388810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32555"/>
            <a:ext cx="660908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7845" y="3932555"/>
            <a:ext cx="272986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868545"/>
            <a:ext cx="604774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5948680"/>
            <a:ext cx="892238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276475"/>
            <a:ext cx="50863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6" t="5033" r="7392"/>
          <a:stretch>
            <a:fillRect/>
          </a:stretch>
        </p:blipFill>
        <p:spPr>
          <a:xfrm>
            <a:off x="8903970" y="1340485"/>
            <a:ext cx="2469515" cy="306387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3198495"/>
            <a:ext cx="62128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148455"/>
            <a:ext cx="62128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012690"/>
            <a:ext cx="76269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890510" y="5012690"/>
            <a:ext cx="29343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0" grpId="0" bldLvl="0" animBg="1"/>
      <p:bldP spid="31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1520000" cy="26562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692150"/>
            <a:ext cx="2535555" cy="232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068955"/>
            <a:ext cx="37090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075"/>
          <a:stretch>
            <a:fillRect/>
          </a:stretch>
        </p:blipFill>
        <p:spPr>
          <a:xfrm>
            <a:off x="6240145" y="1224280"/>
            <a:ext cx="5264785" cy="3883660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91135" y="4004945"/>
            <a:ext cx="37090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6990" y="4796790"/>
            <a:ext cx="566864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6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6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63975" y="1340485"/>
            <a:ext cx="27228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7" b="21909"/>
          <a:stretch>
            <a:fillRect/>
          </a:stretch>
        </p:blipFill>
        <p:spPr>
          <a:xfrm>
            <a:off x="8040370" y="2420620"/>
            <a:ext cx="3994785" cy="25425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91135" y="2276475"/>
            <a:ext cx="27228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914015" y="2276475"/>
            <a:ext cx="58032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3212465"/>
            <a:ext cx="57219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076700"/>
            <a:ext cx="79902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6990" y="4982210"/>
            <a:ext cx="57219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1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4508500"/>
            <a:ext cx="6819900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31704"/>
          <a:stretch>
            <a:fillRect/>
          </a:stretch>
        </p:blipFill>
        <p:spPr>
          <a:xfrm>
            <a:off x="3575685" y="4364990"/>
            <a:ext cx="5040630" cy="2234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8296"/>
          <a:stretch>
            <a:fillRect/>
          </a:stretch>
        </p:blipFill>
        <p:spPr>
          <a:xfrm>
            <a:off x="4925695" y="2924810"/>
            <a:ext cx="2339975" cy="22345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330"/>
            <a:ext cx="27787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3" r="69437"/>
          <a:stretch>
            <a:fillRect/>
          </a:stretch>
        </p:blipFill>
        <p:spPr>
          <a:xfrm>
            <a:off x="4297045" y="3285135"/>
            <a:ext cx="3465830" cy="31467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r="66709"/>
          <a:stretch>
            <a:fillRect/>
          </a:stretch>
        </p:blipFill>
        <p:spPr>
          <a:xfrm>
            <a:off x="4224020" y="3284855"/>
            <a:ext cx="3528060" cy="32092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071495" y="1988820"/>
            <a:ext cx="541718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