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3" r:id="rId27"/>
    <p:sldId id="332" r:id="rId28"/>
    <p:sldId id="331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060575"/>
            <a:ext cx="6240780" cy="1045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860800"/>
            <a:ext cx="7628255" cy="811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9730" cy="55714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720" y="2460625"/>
            <a:ext cx="6911340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348865"/>
            <a:ext cx="2857500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868545"/>
            <a:ext cx="1011809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836295"/>
            <a:ext cx="3823335" cy="381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600" y="4163060"/>
            <a:ext cx="6642100" cy="167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932555"/>
            <a:ext cx="294322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6285"/>
            <a:ext cx="11340000" cy="380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727450"/>
            <a:ext cx="850328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1124585"/>
            <a:ext cx="3194685" cy="260286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9938385" y="1772285"/>
            <a:ext cx="1331595" cy="16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4652645"/>
            <a:ext cx="850328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76475"/>
            <a:ext cx="10684510" cy="16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3932555"/>
            <a:ext cx="10684510" cy="16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535" y="4804410"/>
            <a:ext cx="2360930" cy="192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88000" cy="5544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005" y="3044190"/>
            <a:ext cx="5908040" cy="18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79"/>
          <a:stretch>
            <a:fillRect/>
          </a:stretch>
        </p:blipFill>
        <p:spPr>
          <a:xfrm>
            <a:off x="6600190" y="3044190"/>
            <a:ext cx="5071745" cy="378015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23570" y="4956810"/>
            <a:ext cx="5908040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9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471360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010" y="3716655"/>
            <a:ext cx="3771900" cy="268986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135" y="2927350"/>
            <a:ext cx="471360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321050"/>
            <a:ext cx="5276215" cy="244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996565"/>
            <a:ext cx="5063490" cy="356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315720"/>
            <a:ext cx="8479155" cy="554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780" y="2924810"/>
            <a:ext cx="6060440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052195"/>
            <a:ext cx="5063490" cy="356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7655" y="2996565"/>
            <a:ext cx="10499090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160" y="4148455"/>
            <a:ext cx="3535680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43415" cy="558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610" y="4987925"/>
            <a:ext cx="2741930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983615" y="3140710"/>
            <a:ext cx="10008915" cy="3366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935" y="3208655"/>
            <a:ext cx="38957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935" y="4004945"/>
            <a:ext cx="38957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940935"/>
            <a:ext cx="38957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935" y="5661025"/>
            <a:ext cx="38957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060575"/>
            <a:ext cx="11104245" cy="15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39"/>
          <a:stretch>
            <a:fillRect/>
          </a:stretch>
        </p:blipFill>
        <p:spPr>
          <a:xfrm>
            <a:off x="4655820" y="3704590"/>
            <a:ext cx="2957830" cy="277812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783840" y="3704590"/>
            <a:ext cx="8536940" cy="267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1"/>
          <a:stretch>
            <a:fillRect/>
          </a:stretch>
        </p:blipFill>
        <p:spPr>
          <a:xfrm>
            <a:off x="4871720" y="3932555"/>
            <a:ext cx="3237865" cy="26028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3856355"/>
            <a:ext cx="4317365" cy="267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2853055"/>
            <a:ext cx="677799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7910"/>
            <a:ext cx="10933430" cy="2647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/>
          <a:stretch>
            <a:fillRect/>
          </a:stretch>
        </p:blipFill>
        <p:spPr>
          <a:xfrm>
            <a:off x="983615" y="3622675"/>
            <a:ext cx="7359650" cy="740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293235"/>
            <a:ext cx="10933430" cy="2449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3" r="65259"/>
          <a:stretch>
            <a:fillRect/>
          </a:stretch>
        </p:blipFill>
        <p:spPr>
          <a:xfrm>
            <a:off x="9192260" y="3705860"/>
            <a:ext cx="2376170" cy="21863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080" y="3733800"/>
            <a:ext cx="56876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351020"/>
            <a:ext cx="813117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8115" y="3644900"/>
            <a:ext cx="2694305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5228590"/>
            <a:ext cx="713803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6051550"/>
            <a:ext cx="713803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132330"/>
            <a:ext cx="33743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7" r="65464"/>
          <a:stretch>
            <a:fillRect/>
          </a:stretch>
        </p:blipFill>
        <p:spPr>
          <a:xfrm>
            <a:off x="7515860" y="1111250"/>
            <a:ext cx="2592705" cy="249047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2996565"/>
            <a:ext cx="61468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3726815"/>
            <a:ext cx="1065720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0" grpId="0" bldLvl="0" animBg="1"/>
      <p:bldP spid="3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8" r="24267"/>
          <a:stretch>
            <a:fillRect/>
          </a:stretch>
        </p:blipFill>
        <p:spPr>
          <a:xfrm>
            <a:off x="8903970" y="1196340"/>
            <a:ext cx="2585720" cy="29406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1124585"/>
            <a:ext cx="2788285" cy="317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2061210"/>
            <a:ext cx="65131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852420"/>
            <a:ext cx="68211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7" b="26878"/>
          <a:stretch>
            <a:fillRect/>
          </a:stretch>
        </p:blipFill>
        <p:spPr>
          <a:xfrm>
            <a:off x="3863975" y="4004945"/>
            <a:ext cx="5111750" cy="26638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132330"/>
            <a:ext cx="46304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8" r="24267"/>
          <a:stretch>
            <a:fillRect/>
          </a:stretch>
        </p:blipFill>
        <p:spPr>
          <a:xfrm>
            <a:off x="9336405" y="1679575"/>
            <a:ext cx="2585720" cy="294068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60045" y="2924810"/>
            <a:ext cx="55410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788410"/>
            <a:ext cx="88176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70510" y="3152775"/>
            <a:ext cx="43345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0510" y="3860800"/>
            <a:ext cx="5080635" cy="168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97760" y="2276475"/>
            <a:ext cx="4063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7" b="26878"/>
          <a:stretch>
            <a:fillRect/>
          </a:stretch>
        </p:blipFill>
        <p:spPr>
          <a:xfrm>
            <a:off x="3863975" y="3932555"/>
            <a:ext cx="5111750" cy="26638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135505" y="3167380"/>
            <a:ext cx="31127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95" y="3068955"/>
            <a:ext cx="5691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7" r="6292" b="26878"/>
          <a:stretch>
            <a:fillRect/>
          </a:stretch>
        </p:blipFill>
        <p:spPr>
          <a:xfrm>
            <a:off x="6816090" y="2136775"/>
            <a:ext cx="4536440" cy="266382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4004945"/>
            <a:ext cx="5691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868545"/>
            <a:ext cx="5691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2" b="16287"/>
          <a:stretch>
            <a:fillRect/>
          </a:stretch>
        </p:blipFill>
        <p:spPr>
          <a:xfrm>
            <a:off x="6096000" y="4004945"/>
            <a:ext cx="2588260" cy="25006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4720"/>
            <a:ext cx="69945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3875"/>
            <a:ext cx="69945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4004945"/>
            <a:ext cx="69945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6990" y="4868545"/>
            <a:ext cx="69945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805170"/>
            <a:ext cx="69945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52345"/>
            <a:ext cx="104070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2" b="16287"/>
          <a:stretch>
            <a:fillRect/>
          </a:stretch>
        </p:blipFill>
        <p:spPr>
          <a:xfrm>
            <a:off x="8256270" y="3068955"/>
            <a:ext cx="3507740" cy="338899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191135" y="3068955"/>
            <a:ext cx="296926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4004945"/>
            <a:ext cx="296926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135" y="4787265"/>
            <a:ext cx="63487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1135" y="5732780"/>
            <a:ext cx="63487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2025-06-20T15:16:35Z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