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029"/>
          <a:stretch>
            <a:fillRect/>
          </a:stretch>
        </p:blipFill>
        <p:spPr>
          <a:xfrm>
            <a:off x="407670" y="3212465"/>
            <a:ext cx="11339830" cy="5489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0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2190" y="2710815"/>
            <a:ext cx="41910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4410" y="3155315"/>
            <a:ext cx="46672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8185" y="3609340"/>
            <a:ext cx="46672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1975" y="3580130"/>
            <a:ext cx="289433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5785" y="4542155"/>
            <a:ext cx="87566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54400" y="4542155"/>
            <a:ext cx="86614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11040" y="4993005"/>
            <a:ext cx="53340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1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1763395"/>
            <a:ext cx="379920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745" y="2192655"/>
            <a:ext cx="327533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220" y="2621915"/>
            <a:ext cx="362775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320" y="3047365"/>
            <a:ext cx="351345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8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3654425"/>
            <a:ext cx="6083935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320" y="4083050"/>
            <a:ext cx="4617720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20" y="4511040"/>
            <a:ext cx="1263650" cy="2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320" y="4949825"/>
            <a:ext cx="4703445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320" y="5379085"/>
            <a:ext cx="5894070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3435985"/>
            <a:ext cx="2191385" cy="22987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9605" y="4499610"/>
            <a:ext cx="3604260" cy="2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560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70528"/>
            <a:ext cx="7436221" cy="23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192409"/>
            <a:ext cx="4608362" cy="23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58" t="50843"/>
          <a:stretch>
            <a:fillRect/>
          </a:stretch>
        </p:blipFill>
        <p:spPr>
          <a:xfrm>
            <a:off x="4728255" y="2918105"/>
            <a:ext cx="2363425" cy="22012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110" y="2853055"/>
            <a:ext cx="2191385" cy="229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5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247900"/>
            <a:ext cx="307530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320" y="2690495"/>
            <a:ext cx="428434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20" y="3117215"/>
            <a:ext cx="189674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320" y="3545840"/>
            <a:ext cx="121729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320" y="3974465"/>
            <a:ext cx="469392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67940" y="3117215"/>
            <a:ext cx="293941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2615" y="3545840"/>
            <a:ext cx="189738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