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3"/>
    <p:sldId id="366" r:id="rId4"/>
    <p:sldId id="364" r:id="rId5"/>
    <p:sldId id="363" r:id="rId6"/>
    <p:sldId id="362" r:id="rId7"/>
    <p:sldId id="360" r:id="rId8"/>
    <p:sldId id="358" r:id="rId9"/>
    <p:sldId id="357" r:id="rId10"/>
    <p:sldId id="355" r:id="rId11"/>
    <p:sldId id="354" r:id="rId12"/>
    <p:sldId id="353" r:id="rId13"/>
    <p:sldId id="352" r:id="rId14"/>
    <p:sldId id="351" r:id="rId15"/>
    <p:sldId id="350" r:id="rId16"/>
    <p:sldId id="349" r:id="rId17"/>
    <p:sldId id="348" r:id="rId18"/>
    <p:sldId id="347" r:id="rId19"/>
    <p:sldId id="346" r:id="rId20"/>
    <p:sldId id="344" r:id="rId21"/>
    <p:sldId id="343" r:id="rId22"/>
    <p:sldId id="342" r:id="rId23"/>
    <p:sldId id="341" r:id="rId24"/>
    <p:sldId id="340" r:id="rId25"/>
    <p:sldId id="339" r:id="rId26"/>
    <p:sldId id="338" r:id="rId27"/>
    <p:sldId id="337" r:id="rId28"/>
    <p:sldId id="336" r:id="rId29"/>
    <p:sldId id="335" r:id="rId30"/>
    <p:sldId id="334" r:id="rId31"/>
    <p:sldId id="333" r:id="rId32"/>
    <p:sldId id="332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35" d="100"/>
          <a:sy n="35" d="100"/>
        </p:scale>
        <p:origin x="768" y="54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5"/>
          <a:stretch>
            <a:fillRect/>
          </a:stretch>
        </p:blipFill>
        <p:spPr>
          <a:xfrm>
            <a:off x="2544445" y="2997835"/>
            <a:ext cx="7103790" cy="862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6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5919" y="2795796"/>
            <a:ext cx="1466297" cy="342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2367" y="4100864"/>
            <a:ext cx="3180151" cy="4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5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1624708"/>
            <a:ext cx="609370" cy="30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6700" y="3704577"/>
            <a:ext cx="2437481" cy="343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9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2997" y="2797702"/>
            <a:ext cx="666498" cy="30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8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5406828"/>
            <a:ext cx="1323476" cy="4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8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3987800"/>
            <a:ext cx="339534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0765" y="3988435"/>
            <a:ext cx="545592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69185" y="4688205"/>
            <a:ext cx="294195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43955" y="4688205"/>
            <a:ext cx="545592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6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2555240"/>
            <a:ext cx="645985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9017" y="3275236"/>
            <a:ext cx="2323224" cy="32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793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87270"/>
            <a:ext cx="7493000" cy="10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331210"/>
            <a:ext cx="7493000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9425" y="4364990"/>
            <a:ext cx="7493000" cy="10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580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8695" y="4264025"/>
            <a:ext cx="694817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5208270"/>
            <a:ext cx="7456805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2479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767080" y="2204720"/>
            <a:ext cx="370395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140710"/>
            <a:ext cx="4625340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148175"/>
            <a:ext cx="11340000" cy="2556889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91135" y="4102100"/>
            <a:ext cx="529336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135" y="4580255"/>
            <a:ext cx="529336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135" y="5135880"/>
            <a:ext cx="616712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135" y="5804535"/>
            <a:ext cx="6361430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7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795" y="4544060"/>
            <a:ext cx="482028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555"/>
          <a:stretch>
            <a:fillRect/>
          </a:stretch>
        </p:blipFill>
        <p:spPr>
          <a:xfrm>
            <a:off x="360045" y="1224280"/>
            <a:ext cx="11339830" cy="6206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9795"/>
            <a:ext cx="11340000" cy="3906479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766901" y="2660618"/>
            <a:ext cx="304685" cy="30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01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1844675"/>
            <a:ext cx="7319645" cy="153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3376930"/>
            <a:ext cx="431990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2" t="34665"/>
          <a:stretch>
            <a:fillRect/>
          </a:stretch>
        </p:blipFill>
        <p:spPr>
          <a:xfrm>
            <a:off x="7896270" y="1124865"/>
            <a:ext cx="3587705" cy="2527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760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863059"/>
            <a:ext cx="2561259" cy="34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416274"/>
            <a:ext cx="3018287" cy="32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908935"/>
            <a:ext cx="620839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767455"/>
            <a:ext cx="1062609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2" t="34665"/>
          <a:stretch>
            <a:fillRect/>
          </a:stretch>
        </p:blipFill>
        <p:spPr>
          <a:xfrm>
            <a:off x="7896270" y="1052475"/>
            <a:ext cx="3587705" cy="2527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33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508500"/>
            <a:ext cx="4932045" cy="22542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81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4558557"/>
            <a:ext cx="8588312" cy="36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637"/>
          <a:stretch>
            <a:fillRect/>
          </a:stretch>
        </p:blipFill>
        <p:spPr>
          <a:xfrm>
            <a:off x="2999740" y="1340485"/>
            <a:ext cx="2376170" cy="2447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52424"/>
          <a:stretch>
            <a:fillRect/>
          </a:stretch>
        </p:blipFill>
        <p:spPr>
          <a:xfrm>
            <a:off x="5807710" y="1340485"/>
            <a:ext cx="254825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882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659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658745"/>
            <a:ext cx="181864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075940"/>
            <a:ext cx="746506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528695"/>
            <a:ext cx="351345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982085"/>
            <a:ext cx="93319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330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35505"/>
            <a:ext cx="731266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973705"/>
            <a:ext cx="196151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403600"/>
            <a:ext cx="505587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8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9635" y="4969510"/>
            <a:ext cx="77025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1083" y="5158431"/>
            <a:ext cx="828362" cy="30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5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588385"/>
            <a:ext cx="899985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4072890"/>
            <a:ext cx="899985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453255"/>
            <a:ext cx="899985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940935"/>
            <a:ext cx="899985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385435"/>
            <a:ext cx="899985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811520"/>
            <a:ext cx="899985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6247130"/>
            <a:ext cx="899985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2" grpId="0" bldLvl="0" animBg="1"/>
      <p:bldP spid="15" grpId="0" bldLvl="0" animBg="1"/>
      <p:bldP spid="1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701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1180" y="2127885"/>
            <a:ext cx="5598795" cy="82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3056255"/>
            <a:ext cx="559879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11225" y="3860800"/>
            <a:ext cx="559879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11225" y="4725035"/>
            <a:ext cx="559879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48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538828"/>
            <a:ext cx="285642" cy="30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5944" y="3093889"/>
            <a:ext cx="314206" cy="31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11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220"/>
          <a:stretch>
            <a:fillRect/>
          </a:stretch>
        </p:blipFill>
        <p:spPr>
          <a:xfrm>
            <a:off x="983615" y="4580890"/>
            <a:ext cx="11339830" cy="194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5" y="2132965"/>
            <a:ext cx="4582795" cy="224853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92"/>
          <a:stretch>
            <a:fillRect/>
          </a:stretch>
        </p:blipFill>
        <p:spPr>
          <a:xfrm>
            <a:off x="551815" y="1340765"/>
            <a:ext cx="11339830" cy="12309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 b="75809"/>
          <a:stretch>
            <a:fillRect/>
          </a:stretch>
        </p:blipFill>
        <p:spPr>
          <a:xfrm>
            <a:off x="1102995" y="2636520"/>
            <a:ext cx="10153015" cy="12680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6795" y="3933190"/>
            <a:ext cx="5058410" cy="248094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52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20595"/>
            <a:ext cx="496062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637155"/>
            <a:ext cx="373253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742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2196406"/>
            <a:ext cx="5400000" cy="31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2634943"/>
            <a:ext cx="5400000" cy="31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2984500"/>
            <a:ext cx="540004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493135"/>
            <a:ext cx="272034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873500"/>
            <a:ext cx="540004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19120" y="3488055"/>
            <a:ext cx="274510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48569"/>
          <a:stretch>
            <a:fillRect/>
          </a:stretch>
        </p:blipFill>
        <p:spPr>
          <a:xfrm>
            <a:off x="8112760" y="3213100"/>
            <a:ext cx="2601595" cy="2480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18" grpId="0" bldLvl="0" animBg="1"/>
      <p:bldP spid="21" grpId="0" bldLvl="0" animBg="1"/>
      <p:bldP spid="22" grpId="0" bldLvl="0" animBg="1"/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31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639570"/>
            <a:ext cx="265557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176780"/>
            <a:ext cx="204660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520950"/>
            <a:ext cx="657796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947670"/>
            <a:ext cx="657796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481705"/>
            <a:ext cx="657796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930015"/>
            <a:ext cx="657796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269105"/>
            <a:ext cx="657796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796790"/>
            <a:ext cx="657796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164455"/>
            <a:ext cx="376555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5" t="24452" r="62419"/>
          <a:stretch>
            <a:fillRect/>
          </a:stretch>
        </p:blipFill>
        <p:spPr>
          <a:xfrm>
            <a:off x="7536180" y="2276475"/>
            <a:ext cx="3145790" cy="33667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r="51304"/>
          <a:stretch>
            <a:fillRect/>
          </a:stretch>
        </p:blipFill>
        <p:spPr>
          <a:xfrm>
            <a:off x="7536180" y="2349500"/>
            <a:ext cx="3291840" cy="33147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927350" y="1700530"/>
            <a:ext cx="432752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151630" y="5228590"/>
            <a:ext cx="190754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8" grpId="0" bldLvl="0" animBg="1"/>
      <p:bldP spid="20" grpId="0" bldLvl="0" animBg="1"/>
      <p:bldP spid="22" grpId="0" bldLvl="0" animBg="1"/>
      <p:bldP spid="2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289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75815"/>
            <a:ext cx="48882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582545"/>
            <a:ext cx="411416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111520"/>
            <a:ext cx="1932846" cy="27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466465"/>
            <a:ext cx="791972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931285"/>
            <a:ext cx="791972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396740"/>
            <a:ext cx="791972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809490"/>
            <a:ext cx="791972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70" t="24452" r="22564"/>
          <a:stretch>
            <a:fillRect/>
          </a:stretch>
        </p:blipFill>
        <p:spPr>
          <a:xfrm>
            <a:off x="8328025" y="1988820"/>
            <a:ext cx="2764790" cy="29940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57229"/>
          <a:stretch>
            <a:fillRect/>
          </a:stretch>
        </p:blipFill>
        <p:spPr>
          <a:xfrm>
            <a:off x="8328025" y="1988820"/>
            <a:ext cx="2637209" cy="30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animBg="1"/>
      <p:bldP spid="11" grpId="0" bldLvl="0" animBg="1"/>
      <p:bldP spid="15" grpId="0" bldLvl="0" animBg="1"/>
      <p:bldP spid="18" grpId="0" bldLvl="0" animBg="1"/>
      <p:bldP spid="2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72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628775"/>
            <a:ext cx="842835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70" t="24452" r="22564"/>
          <a:stretch>
            <a:fillRect/>
          </a:stretch>
        </p:blipFill>
        <p:spPr>
          <a:xfrm>
            <a:off x="8688070" y="1290955"/>
            <a:ext cx="2764790" cy="299402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119380" y="2078990"/>
            <a:ext cx="842835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2529205"/>
            <a:ext cx="842835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9380" y="2979420"/>
            <a:ext cx="842835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3429635"/>
            <a:ext cx="842835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3879850"/>
            <a:ext cx="340550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524885" y="3788410"/>
            <a:ext cx="340550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84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19370"/>
            <a:ext cx="3665743" cy="29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162175"/>
            <a:ext cx="399034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605321"/>
            <a:ext cx="2494609" cy="28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024481"/>
            <a:ext cx="3094458" cy="33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444240"/>
            <a:ext cx="6395085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70" t="24452" r="22564"/>
          <a:stretch>
            <a:fillRect/>
          </a:stretch>
        </p:blipFill>
        <p:spPr>
          <a:xfrm>
            <a:off x="8688070" y="1290955"/>
            <a:ext cx="2764790" cy="299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3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100529"/>
            <a:ext cx="304685" cy="3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95465" y="3415322"/>
            <a:ext cx="285642" cy="3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2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424320"/>
            <a:ext cx="295163" cy="32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36"/>
          <a:stretch>
            <a:fillRect/>
          </a:stretch>
        </p:blipFill>
        <p:spPr>
          <a:xfrm>
            <a:off x="4013835" y="2616835"/>
            <a:ext cx="4032930" cy="3333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18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30" y="3089630"/>
            <a:ext cx="11340000" cy="3660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8015" y="3966845"/>
            <a:ext cx="40322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4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4582423"/>
            <a:ext cx="352291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94" r="29819" b="22324"/>
          <a:stretch>
            <a:fillRect/>
          </a:stretch>
        </p:blipFill>
        <p:spPr>
          <a:xfrm>
            <a:off x="4584065" y="5300980"/>
            <a:ext cx="1958975" cy="1511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3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749113"/>
            <a:ext cx="352291" cy="305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753" b="22761"/>
          <a:stretch>
            <a:fillRect/>
          </a:stretch>
        </p:blipFill>
        <p:spPr>
          <a:xfrm>
            <a:off x="3975100" y="4220845"/>
            <a:ext cx="4110400" cy="2304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9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3034047"/>
            <a:ext cx="352291" cy="3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6" r="19352" b="20357"/>
          <a:stretch>
            <a:fillRect/>
          </a:stretch>
        </p:blipFill>
        <p:spPr>
          <a:xfrm>
            <a:off x="3647440" y="4580890"/>
            <a:ext cx="3542030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2025-06-22T03:58:42Z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