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7" r:id="rId4"/>
    <p:sldId id="335" r:id="rId5"/>
    <p:sldId id="333" r:id="rId6"/>
    <p:sldId id="332" r:id="rId7"/>
    <p:sldId id="331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4368165" y="2651760"/>
            <a:ext cx="3596005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4762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3355567"/>
            <a:ext cx="295164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8" y="4279412"/>
            <a:ext cx="199949" cy="20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045" y="5144135"/>
            <a:ext cx="1914525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5574665"/>
            <a:ext cx="434340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145" y="5932170"/>
            <a:ext cx="274764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82" r="85608"/>
          <a:stretch>
            <a:fillRect/>
          </a:stretch>
        </p:blipFill>
        <p:spPr>
          <a:xfrm>
            <a:off x="360045" y="1365885"/>
            <a:ext cx="1631995" cy="5041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0" y="4536000"/>
            <a:ext cx="2686050" cy="21717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9695" y="5085080"/>
            <a:ext cx="340042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63615" y="5085080"/>
            <a:ext cx="124269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29805" y="5085080"/>
            <a:ext cx="124269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22545" y="5574665"/>
            <a:ext cx="300736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26790" y="5939790"/>
            <a:ext cx="124269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14570" y="5925185"/>
            <a:ext cx="214630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900434"/>
            <a:ext cx="218992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571"/>
          <a:stretch>
            <a:fillRect/>
          </a:stretch>
        </p:blipFill>
        <p:spPr>
          <a:xfrm>
            <a:off x="5520055" y="3789045"/>
            <a:ext cx="1296080" cy="263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7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875126"/>
            <a:ext cx="209471" cy="20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7" r="11099"/>
          <a:stretch>
            <a:fillRect/>
          </a:stretch>
        </p:blipFill>
        <p:spPr>
          <a:xfrm>
            <a:off x="2063750" y="4058285"/>
            <a:ext cx="8136845" cy="26320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87345"/>
            <a:ext cx="11340000" cy="14116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05088" y="2701806"/>
            <a:ext cx="542721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4659" y="3617502"/>
            <a:ext cx="666498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2673308"/>
            <a:ext cx="2237531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3111915"/>
            <a:ext cx="1247304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078" y="4027268"/>
            <a:ext cx="2970680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99" y="4465874"/>
            <a:ext cx="1742418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0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350" y="1357630"/>
            <a:ext cx="125730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772920"/>
            <a:ext cx="127254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213610"/>
            <a:ext cx="3791585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511484"/>
            <a:ext cx="2732644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940388"/>
            <a:ext cx="3941863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76" t="37799" b="16969"/>
          <a:stretch>
            <a:fillRect/>
          </a:stretch>
        </p:blipFill>
        <p:spPr>
          <a:xfrm>
            <a:off x="9984740" y="1344930"/>
            <a:ext cx="1715135" cy="16046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631950" y="1765935"/>
            <a:ext cx="233362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03040" y="1785620"/>
            <a:ext cx="126238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animBg="1"/>
      <p:bldP spid="10" grpId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5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09520"/>
            <a:ext cx="11340000" cy="48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9066" y="2372443"/>
            <a:ext cx="333249" cy="20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9" r="79258"/>
          <a:stretch>
            <a:fillRect/>
          </a:stretch>
        </p:blipFill>
        <p:spPr>
          <a:xfrm>
            <a:off x="4919980" y="2925090"/>
            <a:ext cx="2352085" cy="162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9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2292833"/>
            <a:ext cx="228513" cy="20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3" t="7266" r="56815"/>
          <a:stretch>
            <a:fillRect/>
          </a:stretch>
        </p:blipFill>
        <p:spPr>
          <a:xfrm>
            <a:off x="5231765" y="3356610"/>
            <a:ext cx="1728425" cy="184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6425" y="2258695"/>
            <a:ext cx="74295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670" y="2703830"/>
            <a:ext cx="127571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855" y="4070350"/>
            <a:ext cx="98996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8" r="30782"/>
          <a:stretch>
            <a:fillRect/>
          </a:stretch>
        </p:blipFill>
        <p:spPr>
          <a:xfrm>
            <a:off x="5015865" y="4580890"/>
            <a:ext cx="2160225" cy="198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8"/>
          <a:stretch>
            <a:fillRect/>
          </a:stretch>
        </p:blipFill>
        <p:spPr>
          <a:xfrm>
            <a:off x="360045" y="1224280"/>
            <a:ext cx="11339830" cy="3716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2661737"/>
            <a:ext cx="9492847" cy="2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3080681"/>
            <a:ext cx="6684030" cy="2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195" y="3489325"/>
            <a:ext cx="231521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195" y="4058920"/>
            <a:ext cx="1031240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5185" t="6075" b="5511"/>
          <a:stretch>
            <a:fillRect/>
          </a:stretch>
        </p:blipFill>
        <p:spPr>
          <a:xfrm>
            <a:off x="7680325" y="2996565"/>
            <a:ext cx="2194560" cy="208851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112770" y="3429000"/>
            <a:ext cx="255905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84740" y="2996565"/>
            <a:ext cx="1902460" cy="198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16100" y="3947160"/>
            <a:ext cx="265493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509135"/>
            <a:ext cx="265493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