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924810"/>
            <a:ext cx="11520000" cy="8157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65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548640"/>
            <a:ext cx="1848485" cy="19519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160"/>
            <a:ext cx="11340000" cy="3425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292600"/>
            <a:ext cx="2381885" cy="24168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4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3500755"/>
            <a:ext cx="2560320" cy="29184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59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42"/>
          <a:stretch>
            <a:fillRect/>
          </a:stretch>
        </p:blipFill>
        <p:spPr>
          <a:xfrm>
            <a:off x="4771390" y="2420620"/>
            <a:ext cx="264922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5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95500"/>
            <a:ext cx="750633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990215"/>
            <a:ext cx="741934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6540" y="3897630"/>
            <a:ext cx="10850880" cy="154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5" t="12949" r="38622"/>
          <a:stretch>
            <a:fillRect/>
          </a:stretch>
        </p:blipFill>
        <p:spPr>
          <a:xfrm>
            <a:off x="8463280" y="882650"/>
            <a:ext cx="2814320" cy="301434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3890" y="692150"/>
            <a:ext cx="3013710" cy="305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132330"/>
            <a:ext cx="549465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5" t="10207" r="38622"/>
          <a:stretch>
            <a:fillRect/>
          </a:stretch>
        </p:blipFill>
        <p:spPr>
          <a:xfrm>
            <a:off x="8616315" y="822325"/>
            <a:ext cx="2673985" cy="295465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360045" y="2924810"/>
            <a:ext cx="742315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135" y="3860800"/>
            <a:ext cx="10843260" cy="164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5" grpId="0" bldLvl="0" animBg="1"/>
      <p:bldP spid="3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6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40280"/>
            <a:ext cx="10660380" cy="180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957955"/>
            <a:ext cx="861060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50" r="6911" b="4666"/>
          <a:stretch>
            <a:fillRect/>
          </a:stretch>
        </p:blipFill>
        <p:spPr>
          <a:xfrm>
            <a:off x="8976360" y="3500755"/>
            <a:ext cx="2664460" cy="310070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60" y="3606165"/>
            <a:ext cx="2627630" cy="2995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3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50" r="6911" b="4666"/>
          <a:stretch>
            <a:fillRect/>
          </a:stretch>
        </p:blipFill>
        <p:spPr>
          <a:xfrm>
            <a:off x="4655820" y="3140710"/>
            <a:ext cx="2664460" cy="3100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656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9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90" y="3601707"/>
            <a:ext cx="2342267" cy="51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53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0" y="3644900"/>
            <a:ext cx="3360420" cy="23012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4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5790" y="4364990"/>
            <a:ext cx="3360420" cy="23012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9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492375"/>
            <a:ext cx="6290310" cy="181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508500"/>
            <a:ext cx="11387455" cy="181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562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128905" y="3429000"/>
            <a:ext cx="288925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1124585"/>
            <a:ext cx="3036570" cy="207962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3071495" y="3105150"/>
            <a:ext cx="6885940" cy="116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135" y="4652645"/>
            <a:ext cx="1123759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7" grpId="0" bldLvl="0" animBg="1"/>
      <p:bldP spid="3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8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9555" y="2492375"/>
            <a:ext cx="5461000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2420620"/>
            <a:ext cx="3036570" cy="207962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249555" y="3788410"/>
            <a:ext cx="5461000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4868545"/>
            <a:ext cx="5461000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0" grpId="0" bldLvl="0" animBg="1"/>
      <p:bldP spid="3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2025-06-21T07:27:14Z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