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407035" y="2852420"/>
            <a:ext cx="11304000" cy="98454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96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6745" y="2654935"/>
            <a:ext cx="576008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6745" y="3220720"/>
            <a:ext cx="576008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6270" y="3780155"/>
            <a:ext cx="576008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6599" y="4476663"/>
            <a:ext cx="5760000" cy="43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64685" y="5163443"/>
            <a:ext cx="5760000" cy="467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3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3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47758" y="2062104"/>
            <a:ext cx="228513" cy="209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745" y="3854450"/>
            <a:ext cx="517017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6270" y="4283075"/>
            <a:ext cx="264668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4845" y="4711700"/>
            <a:ext cx="239966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4845" y="5140325"/>
            <a:ext cx="326580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4845" y="5568950"/>
            <a:ext cx="258000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11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62569" y="2024581"/>
            <a:ext cx="190428" cy="21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57884" y="2777510"/>
            <a:ext cx="723627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6745" y="4135120"/>
            <a:ext cx="7200265" cy="27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7220" y="4559300"/>
            <a:ext cx="720026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4845" y="5259705"/>
            <a:ext cx="7200265" cy="27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4845" y="5695950"/>
            <a:ext cx="7200265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6745" y="6384290"/>
            <a:ext cx="7200265" cy="27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8" grpId="0" bldLvl="0" animBg="1"/>
      <p:bldP spid="11" grpId="0" bldLvl="0" animBg="1"/>
      <p:bldP spid="12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7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745" y="2475865"/>
            <a:ext cx="720026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6745" y="2880995"/>
            <a:ext cx="720026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4845" y="3571875"/>
            <a:ext cx="720026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4845" y="3990975"/>
            <a:ext cx="1553210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17220" y="4382135"/>
            <a:ext cx="7200265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6745" y="5100955"/>
            <a:ext cx="7200265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18055" y="3977005"/>
            <a:ext cx="245808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5" grpId="0" bldLvl="0" animBg="1"/>
      <p:bldP spid="16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4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078" y="2052720"/>
            <a:ext cx="7200000" cy="228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7078" y="2471843"/>
            <a:ext cx="7200000" cy="228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163" y="2890966"/>
            <a:ext cx="7200000" cy="228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7078" y="3310089"/>
            <a:ext cx="7200000" cy="21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7220" y="3580765"/>
            <a:ext cx="720026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5320" y="4359910"/>
            <a:ext cx="720026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0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73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2620" y="1964055"/>
            <a:ext cx="57150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095" y="3333750"/>
            <a:ext cx="336486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8670" y="4132580"/>
            <a:ext cx="2428240" cy="1174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8195" y="5431790"/>
            <a:ext cx="1887855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11450" y="5431790"/>
            <a:ext cx="4176395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  <p:bldP spid="13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35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1045" y="2473325"/>
            <a:ext cx="361823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9145" y="2905760"/>
            <a:ext cx="1247140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145" y="3301365"/>
            <a:ext cx="176530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9145" y="3720465"/>
            <a:ext cx="246634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0570" y="4150995"/>
            <a:ext cx="1094740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9145" y="4558665"/>
            <a:ext cx="124714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593975" y="3284855"/>
            <a:ext cx="251142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27350" y="4561840"/>
            <a:ext cx="251142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91360" y="4561840"/>
            <a:ext cx="93600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2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2025-06-20T14:46:29Z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