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241040" y="2277110"/>
            <a:ext cx="5709920" cy="3004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58060"/>
            <a:ext cx="29216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980440"/>
            <a:ext cx="1981200" cy="16383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980440"/>
            <a:ext cx="2133600" cy="184785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3256915" y="2204720"/>
            <a:ext cx="11880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479925" y="2034540"/>
            <a:ext cx="293052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0045" y="3140710"/>
            <a:ext cx="283337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208020" y="3429000"/>
            <a:ext cx="123698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4293235"/>
            <a:ext cx="375412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17645" y="4220845"/>
            <a:ext cx="16300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664200" y="4293235"/>
            <a:ext cx="189738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561580" y="4204970"/>
            <a:ext cx="30283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4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599" y="3074094"/>
            <a:ext cx="6350781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2853055"/>
            <a:ext cx="2314575" cy="14763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3932555"/>
            <a:ext cx="635063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47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2489108"/>
            <a:ext cx="218992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6004902"/>
            <a:ext cx="199949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03" r="66558"/>
          <a:stretch>
            <a:fillRect/>
          </a:stretch>
        </p:blipFill>
        <p:spPr>
          <a:xfrm>
            <a:off x="360045" y="1338860"/>
            <a:ext cx="3792265" cy="48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52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45642" y="3586986"/>
            <a:ext cx="704584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6120" y="4034810"/>
            <a:ext cx="1751939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599" y="4492162"/>
            <a:ext cx="2837380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685" y="4949514"/>
            <a:ext cx="366574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2224405"/>
            <a:ext cx="499300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80540"/>
            <a:ext cx="33248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81580"/>
            <a:ext cx="142557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58762"/>
            <a:ext cx="1390125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t="26552" r="30149" b="43368"/>
          <a:stretch>
            <a:fillRect/>
          </a:stretch>
        </p:blipFill>
        <p:spPr>
          <a:xfrm>
            <a:off x="3935730" y="3716655"/>
            <a:ext cx="4320495" cy="12236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75460" y="2420620"/>
            <a:ext cx="31616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22" b="83814"/>
          <a:stretch>
            <a:fillRect/>
          </a:stretch>
        </p:blipFill>
        <p:spPr>
          <a:xfrm>
            <a:off x="321945" y="5013325"/>
            <a:ext cx="5270545" cy="43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3"/>
          <a:stretch>
            <a:fillRect/>
          </a:stretch>
        </p:blipFill>
        <p:spPr>
          <a:xfrm>
            <a:off x="360045" y="1342670"/>
            <a:ext cx="11339830" cy="2124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535" y="2581910"/>
            <a:ext cx="22860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457450"/>
            <a:ext cx="2095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975" y="5567045"/>
            <a:ext cx="31432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2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745" y="2015490"/>
            <a:ext cx="156273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921279"/>
            <a:ext cx="1951889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3274060"/>
            <a:ext cx="25247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1628775"/>
            <a:ext cx="2228850" cy="1943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89480" y="1810385"/>
            <a:ext cx="350583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3090" y="2060575"/>
            <a:ext cx="26523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1505" y="3205480"/>
            <a:ext cx="265239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7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212465"/>
            <a:ext cx="21336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