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3"/>
    <p:sldId id="361" r:id="rId4"/>
    <p:sldId id="359" r:id="rId5"/>
    <p:sldId id="358" r:id="rId6"/>
    <p:sldId id="357" r:id="rId7"/>
    <p:sldId id="356" r:id="rId8"/>
    <p:sldId id="355" r:id="rId9"/>
    <p:sldId id="354" r:id="rId10"/>
    <p:sldId id="353" r:id="rId11"/>
    <p:sldId id="352" r:id="rId12"/>
    <p:sldId id="350" r:id="rId13"/>
    <p:sldId id="349" r:id="rId14"/>
    <p:sldId id="348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330" r:id="rId31"/>
    <p:sldId id="329" r:id="rId32"/>
    <p:sldId id="328" r:id="rId33"/>
    <p:sldId id="327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35" d="100"/>
          <a:sy n="35" d="100"/>
        </p:scale>
        <p:origin x="768" y="54"/>
      </p:cViewPr>
      <p:guideLst>
        <p:guide orient="horz" pos="213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30"/>
          <a:stretch>
            <a:fillRect/>
          </a:stretch>
        </p:blipFill>
        <p:spPr>
          <a:xfrm>
            <a:off x="2711450" y="2961005"/>
            <a:ext cx="6743745" cy="9353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9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8161" y="2444598"/>
            <a:ext cx="180906" cy="29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9269" y="3731947"/>
            <a:ext cx="856926" cy="29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09465"/>
            <a:ext cx="11340000" cy="252670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77481" y="4814806"/>
            <a:ext cx="818840" cy="3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0302" y="6101996"/>
            <a:ext cx="266599" cy="3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88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63415" y="3729990"/>
            <a:ext cx="1228725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4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3045" y="4137660"/>
            <a:ext cx="1264920" cy="86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92040" y="5404417"/>
            <a:ext cx="609370" cy="304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005" y="4770755"/>
            <a:ext cx="10343515" cy="195072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343515" cy="40786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53565" y="3859530"/>
            <a:ext cx="4846955" cy="9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934335" y="5862320"/>
            <a:ext cx="2639695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34335" y="4811395"/>
            <a:ext cx="2837815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  <p:bldP spid="6" grpId="1" animBg="1"/>
      <p:bldP spid="4" grpId="1" animBg="1"/>
      <p:bldP spid="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97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69645" y="2047875"/>
            <a:ext cx="5828030" cy="109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3140710"/>
            <a:ext cx="5828030" cy="109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11225" y="4148455"/>
            <a:ext cx="5828030" cy="109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80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3235019"/>
            <a:ext cx="4379848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3940305"/>
            <a:ext cx="2285138" cy="28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695" y="4425950"/>
            <a:ext cx="302196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695" y="5125720"/>
            <a:ext cx="517842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8220" y="5951220"/>
            <a:ext cx="565594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7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509813"/>
            <a:ext cx="5360554" cy="33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214629"/>
            <a:ext cx="5931838" cy="28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862298"/>
            <a:ext cx="1780503" cy="342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538541"/>
            <a:ext cx="5903274" cy="33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224308"/>
            <a:ext cx="4979697" cy="33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87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07745" y="2973070"/>
            <a:ext cx="789495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076700"/>
            <a:ext cx="789495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83615" y="5180330"/>
            <a:ext cx="789495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072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0045" y="2310130"/>
            <a:ext cx="597471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140710"/>
            <a:ext cx="7693025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93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286"/>
          <a:stretch>
            <a:fillRect/>
          </a:stretch>
        </p:blipFill>
        <p:spPr>
          <a:xfrm>
            <a:off x="360045" y="1224280"/>
            <a:ext cx="11339830" cy="764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69795"/>
            <a:ext cx="11340000" cy="198342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766901" y="2070044"/>
            <a:ext cx="304685" cy="31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6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3249" y="2284513"/>
            <a:ext cx="409420" cy="76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46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06600"/>
            <a:ext cx="720026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616200"/>
            <a:ext cx="720026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267075"/>
            <a:ext cx="720026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932555"/>
            <a:ext cx="720026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6"/>
          <a:stretch>
            <a:fillRect/>
          </a:stretch>
        </p:blipFill>
        <p:spPr>
          <a:xfrm>
            <a:off x="360045" y="1224280"/>
            <a:ext cx="11105515" cy="558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3252470"/>
            <a:ext cx="717359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050665"/>
            <a:ext cx="7173595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1225" y="4940935"/>
            <a:ext cx="717359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225" y="5547995"/>
            <a:ext cx="789876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9470" y="6228715"/>
            <a:ext cx="789876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644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34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48295" y="1322705"/>
            <a:ext cx="2494280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3980" y="2567940"/>
            <a:ext cx="624776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081770" y="3289935"/>
            <a:ext cx="1969135" cy="95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96950" y="4408805"/>
            <a:ext cx="246697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025515" y="4523740"/>
            <a:ext cx="422973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6" grpId="0" bldLvl="0" animBg="1"/>
      <p:bldP spid="20" grpId="0" bldLvl="0" animBg="1"/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23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209290"/>
            <a:ext cx="5548630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284980"/>
            <a:ext cx="565150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285740"/>
            <a:ext cx="5466715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45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900555"/>
            <a:ext cx="485838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472690"/>
            <a:ext cx="651510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3035300"/>
            <a:ext cx="725043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3572510"/>
            <a:ext cx="775906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22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5072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31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3" b="9074"/>
          <a:stretch>
            <a:fillRect/>
          </a:stretch>
        </p:blipFill>
        <p:spPr>
          <a:xfrm>
            <a:off x="983615" y="3500755"/>
            <a:ext cx="10944905" cy="57622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931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2992120"/>
            <a:ext cx="200914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601720"/>
            <a:ext cx="558927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220210"/>
            <a:ext cx="637921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839970"/>
            <a:ext cx="1069721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0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1443048"/>
            <a:ext cx="314206" cy="30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7380" y="4681152"/>
            <a:ext cx="352291" cy="30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083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960245"/>
            <a:ext cx="422719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580640"/>
            <a:ext cx="196151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191510"/>
            <a:ext cx="542734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29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85010"/>
            <a:ext cx="761682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014345"/>
            <a:ext cx="761682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652520"/>
            <a:ext cx="761682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252595"/>
            <a:ext cx="761682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871720"/>
            <a:ext cx="761682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500370"/>
            <a:ext cx="761682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1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6272" y="2262442"/>
            <a:ext cx="542720" cy="30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1057" y="3462844"/>
            <a:ext cx="257078" cy="29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0"/>
          <a:stretch>
            <a:fillRect/>
          </a:stretch>
        </p:blipFill>
        <p:spPr>
          <a:xfrm>
            <a:off x="1005840" y="4022725"/>
            <a:ext cx="10778535" cy="27031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307961" y="5159248"/>
            <a:ext cx="257078" cy="30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1336" y="6219628"/>
            <a:ext cx="790277" cy="21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18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950970"/>
            <a:ext cx="537654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999959"/>
            <a:ext cx="2837380" cy="34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667375"/>
            <a:ext cx="537718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6315824"/>
            <a:ext cx="6198438" cy="34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1" grpId="0" bldLvl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4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236038"/>
            <a:ext cx="295163" cy="315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3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1652624"/>
            <a:ext cx="304685" cy="304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79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195847"/>
            <a:ext cx="285642" cy="3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5944" y="4415852"/>
            <a:ext cx="314206" cy="3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0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1566971"/>
            <a:ext cx="304685" cy="30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0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3703463"/>
            <a:ext cx="352291" cy="31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9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521285"/>
            <a:ext cx="295163" cy="31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2025-06-22T03:53:54Z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