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786"/>
          <a:stretch>
            <a:fillRect/>
          </a:stretch>
        </p:blipFill>
        <p:spPr>
          <a:xfrm>
            <a:off x="2352040" y="2572385"/>
            <a:ext cx="8036560" cy="1892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93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599" y="2786742"/>
            <a:ext cx="2999244" cy="228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77531" y="2786742"/>
            <a:ext cx="2142316" cy="228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4300" y="3139440"/>
            <a:ext cx="1127125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21830" y="3148965"/>
            <a:ext cx="2212340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9855" y="3594100"/>
            <a:ext cx="1169670" cy="3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47230" y="3603625"/>
            <a:ext cx="1967865" cy="3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09700" y="4032250"/>
            <a:ext cx="883285" cy="3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47560" y="4029075"/>
            <a:ext cx="1010285" cy="31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82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599" y="2586385"/>
            <a:ext cx="3342015" cy="22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5415" y="2924810"/>
            <a:ext cx="1042670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6745" y="3437255"/>
            <a:ext cx="102616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703070" y="3436620"/>
            <a:ext cx="283654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65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745" y="4109720"/>
            <a:ext cx="3329940" cy="28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01130" y="4079875"/>
            <a:ext cx="4150360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6745" y="4589780"/>
            <a:ext cx="377571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01765" y="4589780"/>
            <a:ext cx="1722755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6745" y="5028565"/>
            <a:ext cx="377571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748866" y="5028575"/>
            <a:ext cx="3846649" cy="22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6745" y="5457825"/>
            <a:ext cx="377571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748866" y="5457662"/>
            <a:ext cx="2780252" cy="22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26745" y="5886450"/>
            <a:ext cx="377571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748866" y="5886749"/>
            <a:ext cx="2342267" cy="22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26745" y="6334760"/>
            <a:ext cx="3775710" cy="19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748866" y="6334907"/>
            <a:ext cx="552241" cy="1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3" grpId="0" bldLvl="0" animBg="1"/>
      <p:bldP spid="14" grpId="0" bldLvl="0" animBg="1"/>
      <p:bldP spid="15" grpId="0" animBg="1"/>
      <p:bldP spid="16" grpId="0" bldLvl="0" animBg="1"/>
      <p:bldP spid="17" grpId="0" animBg="1"/>
      <p:bldP spid="18" grpId="0" bldLvl="0" animBg="1"/>
      <p:bldP spid="19" grpId="0" animBg="1"/>
      <p:bldP spid="20" grpId="0" bldLvl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12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44785" y="2893703"/>
            <a:ext cx="190428" cy="2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4675" y="3221355"/>
            <a:ext cx="9144635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44650" y="3700780"/>
            <a:ext cx="7218045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17040" y="4160520"/>
            <a:ext cx="975995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63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745" y="3681095"/>
            <a:ext cx="4464000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5642" y="4159605"/>
            <a:ext cx="8255062" cy="228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6120" y="4588508"/>
            <a:ext cx="9797531" cy="228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4685" y="5026943"/>
            <a:ext cx="2456523" cy="219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5642" y="5455846"/>
            <a:ext cx="2056624" cy="228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090795" y="3681095"/>
            <a:ext cx="2158365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97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745" y="5076190"/>
            <a:ext cx="3513455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6745" y="5502275"/>
            <a:ext cx="6102985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6745" y="5941060"/>
            <a:ext cx="9987915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10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24400" y="3246755"/>
            <a:ext cx="43053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6745" y="4438650"/>
            <a:ext cx="589597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384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767205"/>
            <a:ext cx="531241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474562"/>
            <a:ext cx="5522418" cy="22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2913691"/>
            <a:ext cx="1590075" cy="22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321685"/>
            <a:ext cx="6048375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4" t="25397" b="27970"/>
          <a:stretch>
            <a:fillRect/>
          </a:stretch>
        </p:blipFill>
        <p:spPr>
          <a:xfrm>
            <a:off x="6960235" y="1357630"/>
            <a:ext cx="4739640" cy="1800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10" grpId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2025-06-22T06:43:28Z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