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977870"/>
            <a:ext cx="11340000" cy="90108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8310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1770" y="2530475"/>
            <a:ext cx="326453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432175" y="2530475"/>
            <a:ext cx="3763010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60045" y="3213100"/>
            <a:ext cx="1304290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703705" y="3213100"/>
            <a:ext cx="5543550" cy="70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7286625" y="3213100"/>
            <a:ext cx="2244090" cy="70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869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6745" y="2488565"/>
            <a:ext cx="3366770" cy="73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71905" y="3229610"/>
            <a:ext cx="2332355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83615" y="3916045"/>
            <a:ext cx="2180590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4569460"/>
            <a:ext cx="4686300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6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756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6745" y="2516505"/>
            <a:ext cx="5506720" cy="75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9425" y="3275330"/>
            <a:ext cx="5506720" cy="33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79425" y="3716655"/>
            <a:ext cx="6147435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894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17220" y="1870710"/>
            <a:ext cx="3211195" cy="67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670" y="2673985"/>
            <a:ext cx="3211195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407670" y="3429000"/>
            <a:ext cx="3211195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551815" y="4076700"/>
            <a:ext cx="3211195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5160010" y="1988820"/>
            <a:ext cx="2929255" cy="34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5232400" y="2420620"/>
            <a:ext cx="2929255" cy="34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5160010" y="2853055"/>
            <a:ext cx="5849620" cy="34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5160010" y="3284855"/>
            <a:ext cx="2929255" cy="34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5160010" y="3740150"/>
            <a:ext cx="2929255" cy="34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5160010" y="4195445"/>
            <a:ext cx="2929255" cy="34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535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6745" y="2813050"/>
            <a:ext cx="5107940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570" y="3500755"/>
            <a:ext cx="5107940" cy="73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551815" y="4149090"/>
            <a:ext cx="5107940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407670" y="4815205"/>
            <a:ext cx="5107940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6888480" y="2776855"/>
            <a:ext cx="3140710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6816090" y="3500755"/>
            <a:ext cx="3140710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6311900" y="4220845"/>
            <a:ext cx="3446145" cy="799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6240145" y="5074285"/>
            <a:ext cx="4570730" cy="799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3462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51815" y="2132965"/>
            <a:ext cx="8603615" cy="76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88950" y="3020695"/>
            <a:ext cx="3321050" cy="42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792220" y="2924810"/>
            <a:ext cx="1882140" cy="42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735955" y="2924810"/>
            <a:ext cx="402463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17" grpId="0" bldLvl="0" animBg="1"/>
      <p:bldP spid="1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3411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626745" y="2569845"/>
            <a:ext cx="4536440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570" y="3248025"/>
            <a:ext cx="5116830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26745" y="3925570"/>
            <a:ext cx="4018915" cy="829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528435" y="2627630"/>
            <a:ext cx="2595880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311900" y="3140710"/>
            <a:ext cx="2595880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311900" y="3573145"/>
            <a:ext cx="2595880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6384290" y="4149090"/>
            <a:ext cx="2595880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747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26745" y="2578100"/>
            <a:ext cx="3274060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6745" y="3277870"/>
            <a:ext cx="377634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767715" y="3933190"/>
            <a:ext cx="4472940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95325" y="4553585"/>
            <a:ext cx="4472940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95325" y="5373370"/>
            <a:ext cx="135064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063750" y="5344160"/>
            <a:ext cx="2326640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4408170" y="5373370"/>
            <a:ext cx="3489960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9506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2025-06-20T09:10:35Z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