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4"/>
  </p:handoutMasterIdLst>
  <p:sldIdLst>
    <p:sldId id="324" r:id="rId3"/>
    <p:sldId id="336" r:id="rId4"/>
    <p:sldId id="335" r:id="rId5"/>
    <p:sldId id="333" r:id="rId6"/>
    <p:sldId id="332" r:id="rId7"/>
    <p:sldId id="331" r:id="rId8"/>
    <p:sldId id="330" r:id="rId9"/>
    <p:sldId id="327" r:id="rId10"/>
    <p:sldId id="326" r:id="rId11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51954" b="61873"/>
          <a:stretch>
            <a:fillRect/>
          </a:stretch>
        </p:blipFill>
        <p:spPr>
          <a:xfrm>
            <a:off x="3359785" y="2564765"/>
            <a:ext cx="5456555" cy="749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4" t="50050" r="29096"/>
          <a:stretch>
            <a:fillRect/>
          </a:stretch>
        </p:blipFill>
        <p:spPr>
          <a:xfrm>
            <a:off x="3366135" y="3573145"/>
            <a:ext cx="5460365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72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9899" y="4605322"/>
            <a:ext cx="4789269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585" y="5005070"/>
            <a:ext cx="1466215" cy="150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4950" y="5005070"/>
            <a:ext cx="1456690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9280" y="5005070"/>
            <a:ext cx="1466215" cy="150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5485" y="5005070"/>
            <a:ext cx="1466215" cy="150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540693"/>
            <a:ext cx="218992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5040501"/>
            <a:ext cx="190428" cy="2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884652"/>
            <a:ext cx="1190176" cy="22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2334662"/>
            <a:ext cx="885491" cy="22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992" y="2334662"/>
            <a:ext cx="885491" cy="22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1007" y="2344237"/>
            <a:ext cx="428463" cy="20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34"/>
          <a:stretch>
            <a:fillRect/>
          </a:stretch>
        </p:blipFill>
        <p:spPr>
          <a:xfrm>
            <a:off x="5304155" y="2852420"/>
            <a:ext cx="1583735" cy="16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660015"/>
            <a:ext cx="248539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270" y="3079115"/>
            <a:ext cx="339915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3489960"/>
            <a:ext cx="507492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5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8060" y="1814830"/>
            <a:ext cx="21907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5300" y="3156585"/>
            <a:ext cx="19050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r="23799"/>
          <a:stretch>
            <a:fillRect/>
          </a:stretch>
        </p:blipFill>
        <p:spPr>
          <a:xfrm>
            <a:off x="3107690" y="3644900"/>
            <a:ext cx="5976575" cy="16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7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2237036"/>
            <a:ext cx="199949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81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420340"/>
            <a:ext cx="11340000" cy="8737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97395" y="2525961"/>
            <a:ext cx="218992" cy="20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1" r="82220"/>
          <a:stretch>
            <a:fillRect/>
          </a:stretch>
        </p:blipFill>
        <p:spPr>
          <a:xfrm>
            <a:off x="5088255" y="3572790"/>
            <a:ext cx="2016170" cy="191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7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3324" y="1824665"/>
            <a:ext cx="942619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197616"/>
            <a:ext cx="314206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r="13221"/>
          <a:stretch>
            <a:fillRect/>
          </a:stretch>
        </p:blipFill>
        <p:spPr>
          <a:xfrm>
            <a:off x="2495550" y="3531235"/>
            <a:ext cx="7200855" cy="256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2244030"/>
            <a:ext cx="885491" cy="2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095" y="4036060"/>
            <a:ext cx="301244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4446270"/>
            <a:ext cx="126301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95" y="4865370"/>
            <a:ext cx="27235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5285105"/>
            <a:ext cx="201612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095" y="5654675"/>
            <a:ext cx="430720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145" y="6073140"/>
            <a:ext cx="711771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73170" y="4004945"/>
            <a:ext cx="139382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3750" y="4436745"/>
            <a:ext cx="133096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94075" y="4434840"/>
            <a:ext cx="199009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48300" y="4436745"/>
            <a:ext cx="199009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84245" y="4864735"/>
            <a:ext cx="239522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80735" y="4864735"/>
            <a:ext cx="266001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95270" y="5274945"/>
            <a:ext cx="301307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08345" y="5292725"/>
            <a:ext cx="259524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403590" y="5248910"/>
            <a:ext cx="161099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056495" y="5229225"/>
            <a:ext cx="136271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2025-06-20T02:23:04Z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