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59" r:id="rId4"/>
    <p:sldId id="358" r:id="rId5"/>
    <p:sldId id="357" r:id="rId6"/>
    <p:sldId id="356" r:id="rId7"/>
    <p:sldId id="354" r:id="rId8"/>
    <p:sldId id="353" r:id="rId9"/>
    <p:sldId id="352" r:id="rId10"/>
    <p:sldId id="351" r:id="rId11"/>
    <p:sldId id="349" r:id="rId12"/>
    <p:sldId id="348" r:id="rId13"/>
    <p:sldId id="347" r:id="rId14"/>
    <p:sldId id="346" r:id="rId15"/>
    <p:sldId id="344" r:id="rId16"/>
    <p:sldId id="343" r:id="rId17"/>
    <p:sldId id="341" r:id="rId18"/>
    <p:sldId id="340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4970" y="3009900"/>
            <a:ext cx="886206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3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481806"/>
            <a:ext cx="352292" cy="41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48" r="35088" b="19410"/>
          <a:stretch>
            <a:fillRect/>
          </a:stretch>
        </p:blipFill>
        <p:spPr>
          <a:xfrm>
            <a:off x="6887845" y="4004945"/>
            <a:ext cx="2160270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4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3540" y="4564380"/>
            <a:ext cx="48006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22490" y="2449830"/>
            <a:ext cx="3309620" cy="132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1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1475" y="3413760"/>
            <a:ext cx="59182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00" b="22721"/>
          <a:stretch>
            <a:fillRect/>
          </a:stretch>
        </p:blipFill>
        <p:spPr>
          <a:xfrm>
            <a:off x="6311900" y="3717290"/>
            <a:ext cx="3481070" cy="2729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8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7758" y="3448712"/>
            <a:ext cx="1371083" cy="48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7" b="22590"/>
          <a:stretch>
            <a:fillRect/>
          </a:stretch>
        </p:blipFill>
        <p:spPr>
          <a:xfrm>
            <a:off x="3719830" y="4149090"/>
            <a:ext cx="5401310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3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8891" y="3587773"/>
            <a:ext cx="828362" cy="46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95" b="22266"/>
          <a:stretch>
            <a:fillRect/>
          </a:stretch>
        </p:blipFill>
        <p:spPr>
          <a:xfrm>
            <a:off x="4583430" y="4149090"/>
            <a:ext cx="2777490" cy="2573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5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4573219"/>
            <a:ext cx="218992" cy="40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37" r="10441" b="18413"/>
          <a:stretch>
            <a:fillRect/>
          </a:stretch>
        </p:blipFill>
        <p:spPr>
          <a:xfrm>
            <a:off x="4799965" y="4077335"/>
            <a:ext cx="2486660" cy="2552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81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1"/>
          <a:stretch>
            <a:fillRect/>
          </a:stretch>
        </p:blipFill>
        <p:spPr>
          <a:xfrm>
            <a:off x="3916680" y="4293235"/>
            <a:ext cx="4358640" cy="21729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73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204720"/>
            <a:ext cx="430911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1"/>
          <a:stretch>
            <a:fillRect/>
          </a:stretch>
        </p:blipFill>
        <p:spPr>
          <a:xfrm>
            <a:off x="6959600" y="2348865"/>
            <a:ext cx="4358640" cy="217297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360045" y="3080385"/>
            <a:ext cx="430911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2890" y="4004945"/>
            <a:ext cx="284035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103245" y="4004945"/>
            <a:ext cx="351790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35280" y="4929505"/>
            <a:ext cx="525907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132965"/>
            <a:ext cx="496252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1"/>
          <a:stretch>
            <a:fillRect/>
          </a:stretch>
        </p:blipFill>
        <p:spPr>
          <a:xfrm>
            <a:off x="6887845" y="2277110"/>
            <a:ext cx="4358640" cy="217297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135" y="3141345"/>
            <a:ext cx="496252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2890" y="4098925"/>
            <a:ext cx="510095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5" y="4505960"/>
            <a:ext cx="60579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3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4653280"/>
            <a:ext cx="3147695" cy="21024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57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357245"/>
            <a:ext cx="4434205" cy="190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1353185"/>
            <a:ext cx="5939790" cy="396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18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2637155"/>
            <a:ext cx="3665855" cy="129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2507615"/>
            <a:ext cx="4469765" cy="298577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335280" y="4221480"/>
            <a:ext cx="251904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927350" y="4221480"/>
            <a:ext cx="367538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2890" y="5085080"/>
            <a:ext cx="596582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9380" y="5948680"/>
            <a:ext cx="556895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53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0045" y="2421255"/>
            <a:ext cx="33813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139565"/>
            <a:ext cx="3964940" cy="26485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2890" y="3335020"/>
            <a:ext cx="918210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2890" y="4149090"/>
            <a:ext cx="338137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2890" y="5013325"/>
            <a:ext cx="484632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32" grpId="0" bldLvl="0" animBg="1"/>
      <p:bldP spid="3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348865"/>
            <a:ext cx="9674860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03" r="8596"/>
          <a:stretch>
            <a:fillRect/>
          </a:stretch>
        </p:blipFill>
        <p:spPr>
          <a:xfrm>
            <a:off x="7318375" y="3428365"/>
            <a:ext cx="4467860" cy="30359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4459"/>
          <a:stretch>
            <a:fillRect/>
          </a:stretch>
        </p:blipFill>
        <p:spPr>
          <a:xfrm>
            <a:off x="7390765" y="3572510"/>
            <a:ext cx="4259580" cy="297815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19380" y="3251835"/>
            <a:ext cx="7270750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51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2781300"/>
            <a:ext cx="705612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03" r="8596"/>
          <a:stretch>
            <a:fillRect/>
          </a:stretch>
        </p:blipFill>
        <p:spPr>
          <a:xfrm>
            <a:off x="7392035" y="3644900"/>
            <a:ext cx="4467860" cy="303593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7391400" y="2780665"/>
            <a:ext cx="300926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2890" y="3717290"/>
            <a:ext cx="489902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231765" y="3717290"/>
            <a:ext cx="272478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2890" y="4725035"/>
            <a:ext cx="363220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6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4004945"/>
            <a:ext cx="3349625" cy="27025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71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501390"/>
            <a:ext cx="3349625" cy="27025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6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3861435"/>
            <a:ext cx="3349625" cy="270256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5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965"/>
            <a:ext cx="5093970" cy="376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1066800"/>
            <a:ext cx="5140325" cy="4147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07" b="4746"/>
          <a:stretch>
            <a:fillRect/>
          </a:stretch>
        </p:blipFill>
        <p:spPr>
          <a:xfrm>
            <a:off x="551180" y="1224280"/>
            <a:ext cx="8208690" cy="55895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90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b="18788"/>
          <a:stretch>
            <a:fillRect/>
          </a:stretch>
        </p:blipFill>
        <p:spPr>
          <a:xfrm>
            <a:off x="4223385" y="2997200"/>
            <a:ext cx="5464810" cy="3350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6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b="18788"/>
          <a:stretch>
            <a:fillRect/>
          </a:stretch>
        </p:blipFill>
        <p:spPr>
          <a:xfrm>
            <a:off x="4007485" y="2348865"/>
            <a:ext cx="5464810" cy="3350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5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482493"/>
            <a:ext cx="352292" cy="4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567560"/>
            <a:ext cx="399899" cy="4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55" r="60151" b="21271"/>
          <a:stretch>
            <a:fillRect/>
          </a:stretch>
        </p:blipFill>
        <p:spPr>
          <a:xfrm>
            <a:off x="4079875" y="4653280"/>
            <a:ext cx="3324225" cy="207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3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57" t="5223" r="9220" b="23587"/>
          <a:stretch>
            <a:fillRect/>
          </a:stretch>
        </p:blipFill>
        <p:spPr>
          <a:xfrm>
            <a:off x="4439920" y="4147820"/>
            <a:ext cx="3432175" cy="25120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1528936"/>
            <a:ext cx="457027" cy="4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57" t="5223" r="9220" b="23587"/>
          <a:stretch>
            <a:fillRect/>
          </a:stretch>
        </p:blipFill>
        <p:spPr>
          <a:xfrm>
            <a:off x="4367530" y="4147820"/>
            <a:ext cx="3432175" cy="2512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67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10" r="75865" b="21426"/>
          <a:stretch>
            <a:fillRect/>
          </a:stretch>
        </p:blipFill>
        <p:spPr>
          <a:xfrm>
            <a:off x="4655820" y="3357245"/>
            <a:ext cx="2736850" cy="32404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4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2456125"/>
            <a:ext cx="390377" cy="42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10" r="75865" b="21426"/>
          <a:stretch>
            <a:fillRect/>
          </a:stretch>
        </p:blipFill>
        <p:spPr>
          <a:xfrm>
            <a:off x="4295775" y="4004945"/>
            <a:ext cx="2246630" cy="2660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2025-06-21T13:31:52Z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