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3019425"/>
            <a:ext cx="11160000" cy="819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4076700"/>
            <a:ext cx="402907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5012690"/>
            <a:ext cx="471424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833620" y="5012690"/>
            <a:ext cx="471424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4004945"/>
            <a:ext cx="597662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3932555"/>
            <a:ext cx="2981325" cy="235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1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200275"/>
            <a:ext cx="76587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268730"/>
            <a:ext cx="2835910" cy="22447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135" y="2996565"/>
            <a:ext cx="76587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37209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0485" y="4796790"/>
            <a:ext cx="1891665" cy="20205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4076700"/>
            <a:ext cx="380492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868545"/>
            <a:ext cx="493141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135" y="5925185"/>
            <a:ext cx="29787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169920" y="5948680"/>
            <a:ext cx="46805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9" grpId="0" bldLvl="0" animBg="1"/>
      <p:bldP spid="4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5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431540" y="1340485"/>
            <a:ext cx="581469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1340485"/>
            <a:ext cx="2272030" cy="242697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2492375"/>
            <a:ext cx="296608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87395" y="2385060"/>
            <a:ext cx="5142230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3716655"/>
            <a:ext cx="983361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412875"/>
            <a:ext cx="11160000" cy="26849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8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556385"/>
            <a:ext cx="3134995" cy="231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3228975"/>
            <a:ext cx="44507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148455"/>
            <a:ext cx="44507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04720"/>
            <a:ext cx="62515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148455"/>
            <a:ext cx="3134995" cy="231965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600190" y="2132330"/>
            <a:ext cx="437832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2996565"/>
            <a:ext cx="100393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3068955"/>
            <a:ext cx="694563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200" y="4580890"/>
            <a:ext cx="3403600" cy="17983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233420"/>
            <a:ext cx="6329680" cy="16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012690"/>
            <a:ext cx="6329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59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76475"/>
            <a:ext cx="607822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844675"/>
            <a:ext cx="3403600" cy="17983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9380" y="3244215"/>
            <a:ext cx="607822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990" y="4076700"/>
            <a:ext cx="728726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6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983615" y="3212465"/>
            <a:ext cx="10513105" cy="2007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692150"/>
            <a:ext cx="2256155" cy="17856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