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8" r:id="rId4"/>
    <p:sldId id="337" r:id="rId5"/>
    <p:sldId id="334" r:id="rId6"/>
    <p:sldId id="333" r:id="rId7"/>
    <p:sldId id="332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224020" y="2853055"/>
            <a:ext cx="3857625" cy="1583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695325" y="2216150"/>
            <a:ext cx="10297205" cy="24168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37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225" y="2874645"/>
            <a:ext cx="19646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225" y="3307715"/>
            <a:ext cx="104114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225" y="4202430"/>
            <a:ext cx="125857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0" r="39338"/>
          <a:stretch>
            <a:fillRect/>
          </a:stretch>
        </p:blipFill>
        <p:spPr>
          <a:xfrm>
            <a:off x="5201285" y="4613275"/>
            <a:ext cx="1789430" cy="20828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23570" y="2276475"/>
            <a:ext cx="53295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9695" y="2691765"/>
            <a:ext cx="46101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9605" y="4119880"/>
            <a:ext cx="16554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78860" y="4049395"/>
            <a:ext cx="72186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1175" y="2837180"/>
            <a:ext cx="277050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140" y="3275965"/>
            <a:ext cx="364680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7240" y="3731260"/>
            <a:ext cx="41910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794510"/>
            <a:ext cx="21907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145" y="2640965"/>
            <a:ext cx="194246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41"/>
          <a:stretch>
            <a:fillRect/>
          </a:stretch>
        </p:blipFill>
        <p:spPr>
          <a:xfrm>
            <a:off x="5448300" y="3858895"/>
            <a:ext cx="1440225" cy="22637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89630"/>
            <a:ext cx="11340000" cy="5215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9420" y="3244159"/>
            <a:ext cx="323727" cy="19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14422"/>
            <a:ext cx="228513" cy="20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173" y="3557119"/>
            <a:ext cx="418942" cy="2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4" r="39042"/>
          <a:stretch>
            <a:fillRect/>
          </a:stretch>
        </p:blipFill>
        <p:spPr>
          <a:xfrm>
            <a:off x="3936365" y="3933190"/>
            <a:ext cx="4319860" cy="226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728595"/>
            <a:ext cx="27298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3128520"/>
            <a:ext cx="8188413" cy="2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528469"/>
            <a:ext cx="4008513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685" y="3937941"/>
            <a:ext cx="1980453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564765"/>
            <a:ext cx="1847045" cy="162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32175" y="2679700"/>
            <a:ext cx="27298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6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0265" y="2286635"/>
            <a:ext cx="195199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800" y="3199130"/>
            <a:ext cx="121856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695325" y="3573145"/>
            <a:ext cx="10513740" cy="4641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69990" y="3708255"/>
            <a:ext cx="333249" cy="20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2626713"/>
            <a:ext cx="418942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2177166"/>
            <a:ext cx="41894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3461385"/>
            <a:ext cx="27762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159752"/>
            <a:ext cx="4170377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045" y="4559935"/>
            <a:ext cx="27635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4969943"/>
            <a:ext cx="5960403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942" y="5370273"/>
            <a:ext cx="4056120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145" y="5770245"/>
            <a:ext cx="251523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03930" y="3500755"/>
            <a:ext cx="167576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4565" y="4491355"/>
            <a:ext cx="354266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  <p:bldP spid="13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2921" y="3200605"/>
            <a:ext cx="399898" cy="2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0780" y="4079097"/>
            <a:ext cx="399899" cy="2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8"/>
          <a:stretch>
            <a:fillRect/>
          </a:stretch>
        </p:blipFill>
        <p:spPr>
          <a:xfrm>
            <a:off x="3863975" y="4149090"/>
            <a:ext cx="4464730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