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288030" y="2421255"/>
            <a:ext cx="6106160" cy="2364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98420"/>
            <a:ext cx="219075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999230"/>
            <a:ext cx="209550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740" y="5234940"/>
            <a:ext cx="6000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0740" y="1872615"/>
            <a:ext cx="5314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1760" y="1872615"/>
            <a:ext cx="97472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970" y="2711450"/>
            <a:ext cx="5969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855" y="2654300"/>
            <a:ext cx="5168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8110" y="3874723"/>
            <a:ext cx="409420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6372" y="3874723"/>
            <a:ext cx="866448" cy="2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8060" y="4980780"/>
            <a:ext cx="599848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3299" y="4971245"/>
            <a:ext cx="866448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3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466975"/>
            <a:ext cx="236156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780" y="2466975"/>
            <a:ext cx="256095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3696335"/>
            <a:ext cx="275145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780" y="3696335"/>
            <a:ext cx="29895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5445127"/>
            <a:ext cx="866448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7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2858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716277"/>
            <a:ext cx="209471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7758" y="3783597"/>
            <a:ext cx="209471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0277" y="5012921"/>
            <a:ext cx="942619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5" y="2710180"/>
            <a:ext cx="32359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045" y="3119120"/>
            <a:ext cx="328803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1045" y="4224655"/>
            <a:ext cx="328803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3356610"/>
            <a:ext cx="32359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913890"/>
            <a:ext cx="283400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2502279"/>
            <a:ext cx="2989722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145" y="2871470"/>
            <a:ext cx="32004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0885" y="3500755"/>
            <a:ext cx="32004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196080"/>
            <a:ext cx="32004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44335" y="1913890"/>
            <a:ext cx="41351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744335" y="2420620"/>
            <a:ext cx="41351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44335" y="2924810"/>
            <a:ext cx="43268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3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4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843184"/>
            <a:ext cx="218992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105" y="3010535"/>
            <a:ext cx="165735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