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2495550" y="2925445"/>
            <a:ext cx="7445375" cy="11385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24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9899" y="5600017"/>
            <a:ext cx="8083677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6019800"/>
            <a:ext cx="21628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63215" y="4679315"/>
            <a:ext cx="546100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2430" y="6019800"/>
            <a:ext cx="310896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2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633980"/>
            <a:ext cx="22860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48060" y="3576955"/>
            <a:ext cx="21907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57585" y="4523105"/>
            <a:ext cx="20955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1805562"/>
            <a:ext cx="590327" cy="2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1824629"/>
            <a:ext cx="199949" cy="2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05037" y="1805562"/>
            <a:ext cx="352292" cy="2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078" y="3216565"/>
            <a:ext cx="1590075" cy="2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2544" y="3216565"/>
            <a:ext cx="1475818" cy="2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7780" y="3160395"/>
            <a:ext cx="210566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43476" y="3216565"/>
            <a:ext cx="1847153" cy="2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19445" y="3664654"/>
            <a:ext cx="599848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8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1882113"/>
            <a:ext cx="209471" cy="2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5138" y="3274642"/>
            <a:ext cx="790277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3324" y="3274642"/>
            <a:ext cx="723627" cy="27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324" y="3274642"/>
            <a:ext cx="1313954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599" y="4857928"/>
            <a:ext cx="1637682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06952" y="4877004"/>
            <a:ext cx="2247052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8840" y="4867275"/>
            <a:ext cx="225361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05491" y="5010534"/>
            <a:ext cx="2751687" cy="4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73400" y="5315746"/>
            <a:ext cx="780755" cy="2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57632" y="5687723"/>
            <a:ext cx="866448" cy="20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4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1862212"/>
            <a:ext cx="542720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47758" y="3291046"/>
            <a:ext cx="218992" cy="2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3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034540"/>
            <a:ext cx="22860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48060" y="2911475"/>
            <a:ext cx="21907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29010" y="4093845"/>
            <a:ext cx="25717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2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657" y="1367354"/>
            <a:ext cx="190428" cy="21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604" y="1367354"/>
            <a:ext cx="295163" cy="21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0579" y="1367354"/>
            <a:ext cx="323727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455" y="2972921"/>
            <a:ext cx="561763" cy="23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6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349407"/>
            <a:ext cx="2723123" cy="2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0455" y="2195830"/>
            <a:ext cx="300228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6710" y="2759710"/>
            <a:ext cx="97472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35450" y="2417445"/>
            <a:ext cx="287782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38942" y="2692751"/>
            <a:ext cx="1275870" cy="2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86115" y="3102610"/>
            <a:ext cx="89090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11115" y="3085465"/>
            <a:ext cx="195453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11115" y="3711575"/>
            <a:ext cx="237172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11115" y="4422140"/>
            <a:ext cx="56070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bldLvl="0" animBg="1"/>
      <p:bldP spid="11" grpId="0" animBg="1"/>
      <p:bldP spid="13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1700530"/>
            <a:ext cx="11076305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