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/>
          <a:stretch>
            <a:fillRect/>
          </a:stretch>
        </p:blipFill>
        <p:spPr>
          <a:xfrm>
            <a:off x="3685540" y="2132965"/>
            <a:ext cx="4820920" cy="24491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81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8060" y="2559685"/>
            <a:ext cx="228600" cy="23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48060" y="4474845"/>
            <a:ext cx="228600" cy="23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4005" y="5378163"/>
            <a:ext cx="695062" cy="219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0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8060" y="1796415"/>
            <a:ext cx="22860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48805" y="3097530"/>
            <a:ext cx="181864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44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28715" y="2149325"/>
            <a:ext cx="257078" cy="2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745" y="4255135"/>
            <a:ext cx="319913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6745" y="4653280"/>
            <a:ext cx="319913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5156835"/>
            <a:ext cx="319913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51855" y="4220845"/>
            <a:ext cx="480314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951855" y="4869180"/>
            <a:ext cx="480314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2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9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87800" y="4238625"/>
            <a:ext cx="37084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91995" y="1917065"/>
            <a:ext cx="35814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9920" y="1916430"/>
            <a:ext cx="35814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1995" y="3068955"/>
            <a:ext cx="35814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2025-06-20T09:11:46Z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