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324" r:id="rId3"/>
    <p:sldId id="336" r:id="rId4"/>
    <p:sldId id="334" r:id="rId5"/>
    <p:sldId id="333" r:id="rId6"/>
    <p:sldId id="332" r:id="rId7"/>
    <p:sldId id="329" r:id="rId8"/>
    <p:sldId id="328" r:id="rId9"/>
    <p:sldId id="327" r:id="rId10"/>
    <p:sldId id="326" r:id="rId11"/>
    <p:sldId id="325" r:id="rId12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3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handoutMaster" Target="handoutMasters/handoutMaster1.xml"/><Relationship Id="rId13" Type="http://schemas.openxmlformats.org/officeDocument/2006/relationships/notesMaster" Target="notesMasters/notesMaster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3383" b="18230"/>
          <a:stretch>
            <a:fillRect/>
          </a:stretch>
        </p:blipFill>
        <p:spPr>
          <a:xfrm>
            <a:off x="2567940" y="2842260"/>
            <a:ext cx="7042785" cy="117411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2592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712845" y="1367155"/>
            <a:ext cx="1331595" cy="247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21945" y="1833880"/>
            <a:ext cx="2615565" cy="228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1945" y="2310130"/>
            <a:ext cx="4360545" cy="1189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45" y="3634105"/>
            <a:ext cx="2690495" cy="238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45" y="4063365"/>
            <a:ext cx="2597150" cy="238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45" y="4482465"/>
            <a:ext cx="4001770" cy="247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14" y="4911296"/>
            <a:ext cx="4465541" cy="743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1945" y="5797550"/>
            <a:ext cx="3285490" cy="247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979420" y="1838325"/>
            <a:ext cx="1364615" cy="247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072130" y="3634105"/>
            <a:ext cx="3174365" cy="238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979420" y="4062730"/>
            <a:ext cx="3735705" cy="238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4368165" y="4486910"/>
            <a:ext cx="1315085" cy="238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5727700" y="4436745"/>
            <a:ext cx="1315085" cy="276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648075" y="5754370"/>
            <a:ext cx="1315085" cy="276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  <p:bldP spid="11" grpId="0" animBg="1"/>
      <p:bldP spid="12" grpId="0" bldLvl="0" animBg="1"/>
      <p:bldP spid="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22540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1059160" y="2562860"/>
            <a:ext cx="317500" cy="266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4124"/>
          <a:stretch>
            <a:fillRect/>
          </a:stretch>
        </p:blipFill>
        <p:spPr>
          <a:xfrm>
            <a:off x="5232400" y="3449320"/>
            <a:ext cx="1800270" cy="22771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39742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138236" y="1844847"/>
            <a:ext cx="228513" cy="2101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78740" y="3306228"/>
            <a:ext cx="314206" cy="2101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996" r="25289"/>
          <a:stretch>
            <a:fillRect/>
          </a:stretch>
        </p:blipFill>
        <p:spPr>
          <a:xfrm>
            <a:off x="3503930" y="3716655"/>
            <a:ext cx="5184095" cy="22771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3024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17220" y="1862455"/>
            <a:ext cx="1554480" cy="228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55320" y="2288540"/>
            <a:ext cx="4469130" cy="798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55163" y="3225038"/>
            <a:ext cx="3046851" cy="2191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55163" y="3672890"/>
            <a:ext cx="1180654" cy="1810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08795" y="1628775"/>
            <a:ext cx="2305050" cy="1276350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2207895" y="1772920"/>
            <a:ext cx="2099945" cy="371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animBg="1"/>
      <p:bldP spid="9" grpId="0" animBg="1"/>
      <p:bldP spid="10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55368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704840" y="2388235"/>
            <a:ext cx="391160" cy="247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4436"/>
          <a:stretch>
            <a:fillRect/>
          </a:stretch>
        </p:blipFill>
        <p:spPr>
          <a:xfrm>
            <a:off x="4079240" y="4580890"/>
            <a:ext cx="4032930" cy="209169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2777210"/>
            <a:ext cx="11340000" cy="18677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8805509" y="3844467"/>
            <a:ext cx="942619" cy="2477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3498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72395" y="3500755"/>
            <a:ext cx="1275080" cy="506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147758" y="2064140"/>
            <a:ext cx="218992" cy="210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158790" y="3505745"/>
            <a:ext cx="542720" cy="2195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128" r="17331"/>
          <a:stretch>
            <a:fillRect/>
          </a:stretch>
        </p:blipFill>
        <p:spPr>
          <a:xfrm>
            <a:off x="3618230" y="4220845"/>
            <a:ext cx="4824050" cy="20916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511020"/>
            <a:ext cx="11340000" cy="154276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168816" y="2615715"/>
            <a:ext cx="418942" cy="2190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72170" y="1051560"/>
            <a:ext cx="3248025" cy="1933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7738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41045" y="2233930"/>
            <a:ext cx="2429510" cy="238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41045" y="2710180"/>
            <a:ext cx="4302760" cy="728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79145" y="3556000"/>
            <a:ext cx="3048635" cy="307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78942" y="4043919"/>
            <a:ext cx="3199193" cy="2286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78942" y="4491677"/>
            <a:ext cx="3161108" cy="219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987657" y="4501204"/>
            <a:ext cx="1171133" cy="2095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170555" y="2204720"/>
            <a:ext cx="2196000" cy="267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375910" y="2204720"/>
            <a:ext cx="2894330" cy="267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863975" y="3573145"/>
            <a:ext cx="2894330" cy="267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  <p:bldP spid="8" grpId="0" animBg="1"/>
      <p:bldP spid="9" grpId="0" animBg="1"/>
      <p:bldP spid="10" grpId="0" animBg="1"/>
      <p:bldP spid="2" grpId="0" bldLvl="0" animBg="1"/>
      <p:bldP spid="11" grpId="0" bldLvl="0" animBg="1"/>
      <p:bldP spid="12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72598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92015" y="5156835"/>
            <a:ext cx="2837180" cy="13855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9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66</cp:revision>
  <dcterms:created xsi:type="dcterms:W3CDTF">2015-09-16T06:44:00Z</dcterms:created>
  <dcterms:modified xsi:type="dcterms:W3CDTF">2025-06-22T05:49:53Z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