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568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1030" y="3048000"/>
            <a:ext cx="1094994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483215" cy="28816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6" b="10741"/>
          <a:stretch>
            <a:fillRect/>
          </a:stretch>
        </p:blipFill>
        <p:spPr>
          <a:xfrm>
            <a:off x="1775460" y="4148455"/>
            <a:ext cx="10064750" cy="249809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816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04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44950" y="1357630"/>
            <a:ext cx="139636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44105" y="2578735"/>
            <a:ext cx="1080135" cy="1207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727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82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63022" y="1520007"/>
            <a:ext cx="1152090" cy="46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16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2132330"/>
            <a:ext cx="8744585" cy="115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3356610"/>
            <a:ext cx="1052830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6990" y="4076700"/>
            <a:ext cx="1052830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036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247890" y="2564765"/>
            <a:ext cx="372491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293110"/>
            <a:ext cx="10848975" cy="267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7591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3525" y="2492375"/>
            <a:ext cx="540067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3321050"/>
            <a:ext cx="7626985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1135" y="4004945"/>
            <a:ext cx="7626985" cy="133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" grpId="0" bldLvl="0" animBg="1"/>
      <p:bldP spid="2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0785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335280" y="2420620"/>
            <a:ext cx="10781030" cy="167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94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104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973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97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764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738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35280" y="2636520"/>
            <a:ext cx="10295890" cy="81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4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780665"/>
            <a:ext cx="6711950" cy="109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148455"/>
            <a:ext cx="1081151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63525" y="4868545"/>
            <a:ext cx="1081151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4764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3525" y="3284855"/>
            <a:ext cx="740791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4023995"/>
            <a:ext cx="740791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91135" y="4868545"/>
            <a:ext cx="348361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3575685" y="4868545"/>
            <a:ext cx="348361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  <p:bldP spid="41" grpId="0" bldLvl="0" animBg="1"/>
      <p:bldP spid="4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2025-06-21T14:01:27Z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