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57" r:id="rId4"/>
    <p:sldId id="356" r:id="rId5"/>
    <p:sldId id="355" r:id="rId6"/>
    <p:sldId id="353" r:id="rId7"/>
    <p:sldId id="352" r:id="rId8"/>
    <p:sldId id="350" r:id="rId9"/>
    <p:sldId id="349" r:id="rId10"/>
    <p:sldId id="348" r:id="rId11"/>
    <p:sldId id="346" r:id="rId12"/>
    <p:sldId id="345" r:id="rId13"/>
    <p:sldId id="343" r:id="rId14"/>
    <p:sldId id="342" r:id="rId15"/>
    <p:sldId id="340" r:id="rId16"/>
    <p:sldId id="338" r:id="rId17"/>
    <p:sldId id="337" r:id="rId18"/>
    <p:sldId id="358" r:id="rId19"/>
    <p:sldId id="359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1080" y="2956560"/>
            <a:ext cx="10149840" cy="9448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13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63425" y="3420434"/>
            <a:ext cx="828362" cy="45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30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88211" y="3533910"/>
            <a:ext cx="828362" cy="467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074" b="25869"/>
          <a:stretch>
            <a:fillRect/>
          </a:stretch>
        </p:blipFill>
        <p:spPr>
          <a:xfrm>
            <a:off x="4224020" y="3212465"/>
            <a:ext cx="3960540" cy="324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14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11486" y="3894784"/>
            <a:ext cx="333249" cy="419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42" b="23220"/>
          <a:stretch>
            <a:fillRect/>
          </a:stretch>
        </p:blipFill>
        <p:spPr>
          <a:xfrm>
            <a:off x="5849620" y="3500755"/>
            <a:ext cx="5223510" cy="2952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71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10277" y="2529090"/>
            <a:ext cx="828362" cy="457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809" b="27945"/>
          <a:stretch>
            <a:fillRect/>
          </a:stretch>
        </p:blipFill>
        <p:spPr>
          <a:xfrm>
            <a:off x="4050030" y="3429000"/>
            <a:ext cx="4104050" cy="2808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4"/>
          <a:stretch>
            <a:fillRect/>
          </a:stretch>
        </p:blipFill>
        <p:spPr>
          <a:xfrm>
            <a:off x="1199515" y="2061210"/>
            <a:ext cx="10297205" cy="396303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8859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26" r="16816" b="27969"/>
          <a:stretch>
            <a:fillRect/>
          </a:stretch>
        </p:blipFill>
        <p:spPr>
          <a:xfrm>
            <a:off x="7940675" y="4940935"/>
            <a:ext cx="2651760" cy="18465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88785" y="4214495"/>
            <a:ext cx="145415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22240" y="5347630"/>
            <a:ext cx="323727" cy="40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30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06440" y="2318385"/>
            <a:ext cx="1820545" cy="75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340485"/>
            <a:ext cx="11160000" cy="4743346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0325" y="332105"/>
            <a:ext cx="2680335" cy="2207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402080"/>
            <a:ext cx="10800080" cy="38792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9425" y="2564765"/>
            <a:ext cx="504444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479425" y="3572510"/>
            <a:ext cx="504444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79425" y="4622165"/>
            <a:ext cx="608901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4810" y="1386840"/>
            <a:ext cx="11026140" cy="3942715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3880" y="1772285"/>
            <a:ext cx="2680335" cy="22078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035" y="2420620"/>
            <a:ext cx="7009130" cy="292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340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3880" y="2276475"/>
            <a:ext cx="2842260" cy="19964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98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3510721"/>
            <a:ext cx="380856" cy="42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21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3233420"/>
            <a:ext cx="5547995" cy="186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5445125"/>
            <a:ext cx="5547995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89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420620"/>
            <a:ext cx="6638290" cy="76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2970" y="1484630"/>
            <a:ext cx="2842260" cy="199644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180975" y="3429000"/>
            <a:ext cx="4767580" cy="76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015865" y="3481070"/>
            <a:ext cx="4767580" cy="76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0" grpId="0" bldLvl="0" animBg="1"/>
      <p:bldP spid="2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58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3525" y="2348865"/>
            <a:ext cx="498284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1628775"/>
            <a:ext cx="2842260" cy="199644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222250" y="3429000"/>
            <a:ext cx="498284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0781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03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68413" y="3543103"/>
            <a:ext cx="2942115" cy="543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17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39143" y="3493370"/>
            <a:ext cx="828362" cy="467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40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348865"/>
            <a:ext cx="10445115" cy="172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803"/>
          <a:stretch>
            <a:fillRect/>
          </a:stretch>
        </p:blipFill>
        <p:spPr>
          <a:xfrm>
            <a:off x="4871720" y="3788410"/>
            <a:ext cx="2520315" cy="2774315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791585" y="3788410"/>
            <a:ext cx="5934710" cy="2774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54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2276475"/>
            <a:ext cx="570420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72"/>
          <a:stretch>
            <a:fillRect/>
          </a:stretch>
        </p:blipFill>
        <p:spPr>
          <a:xfrm>
            <a:off x="7607935" y="1484630"/>
            <a:ext cx="3131185" cy="3351530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191135" y="3212465"/>
            <a:ext cx="570420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6990" y="4179570"/>
            <a:ext cx="570420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19380" y="5146675"/>
            <a:ext cx="570420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906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9380" y="2276475"/>
            <a:ext cx="549656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1135" y="3104515"/>
            <a:ext cx="10778490" cy="188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44" r="20365"/>
          <a:stretch>
            <a:fillRect/>
          </a:stretch>
        </p:blipFill>
        <p:spPr>
          <a:xfrm>
            <a:off x="4704080" y="3932555"/>
            <a:ext cx="2784475" cy="2774315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4704080" y="4076700"/>
            <a:ext cx="3128645" cy="2630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72"/>
          <a:stretch>
            <a:fillRect/>
          </a:stretch>
        </p:blipFill>
        <p:spPr>
          <a:xfrm>
            <a:off x="7536180" y="332740"/>
            <a:ext cx="2437765" cy="260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4" grpId="0" bldLvl="0" animBg="1"/>
      <p:bldP spid="2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59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9380" y="2204720"/>
            <a:ext cx="5909310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98" r="20365"/>
          <a:stretch>
            <a:fillRect/>
          </a:stretch>
        </p:blipFill>
        <p:spPr>
          <a:xfrm>
            <a:off x="7463790" y="1916430"/>
            <a:ext cx="2808605" cy="2774315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263525" y="3068955"/>
            <a:ext cx="5909310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6990" y="4004945"/>
            <a:ext cx="5909310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19380" y="5085080"/>
            <a:ext cx="5909310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07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2559721"/>
            <a:ext cx="457027" cy="419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67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3541637"/>
            <a:ext cx="361813" cy="419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85" b="25576"/>
          <a:stretch>
            <a:fillRect/>
          </a:stretch>
        </p:blipFill>
        <p:spPr>
          <a:xfrm>
            <a:off x="3406775" y="4144645"/>
            <a:ext cx="3305175" cy="2594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9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3558361"/>
            <a:ext cx="390377" cy="42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84" b="23794"/>
          <a:stretch>
            <a:fillRect/>
          </a:stretch>
        </p:blipFill>
        <p:spPr>
          <a:xfrm>
            <a:off x="3431540" y="4436745"/>
            <a:ext cx="3575050" cy="2258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22"/>
          <a:stretch>
            <a:fillRect/>
          </a:stretch>
        </p:blipFill>
        <p:spPr>
          <a:xfrm>
            <a:off x="360045" y="1224280"/>
            <a:ext cx="11339830" cy="3212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3616325"/>
            <a:ext cx="399899" cy="419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20" b="27830"/>
          <a:stretch>
            <a:fillRect/>
          </a:stretch>
        </p:blipFill>
        <p:spPr>
          <a:xfrm>
            <a:off x="3719830" y="2641600"/>
            <a:ext cx="4426585" cy="27051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871"/>
          <a:stretch>
            <a:fillRect/>
          </a:stretch>
        </p:blipFill>
        <p:spPr>
          <a:xfrm>
            <a:off x="360045" y="5441315"/>
            <a:ext cx="1133983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784"/>
          <a:stretch>
            <a:fillRect/>
          </a:stretch>
        </p:blipFill>
        <p:spPr>
          <a:xfrm>
            <a:off x="360045" y="1224280"/>
            <a:ext cx="11339830" cy="3284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3614102"/>
            <a:ext cx="390377" cy="428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71" b="26021"/>
          <a:stretch>
            <a:fillRect/>
          </a:stretch>
        </p:blipFill>
        <p:spPr>
          <a:xfrm>
            <a:off x="4655820" y="3068955"/>
            <a:ext cx="4236720" cy="252031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210"/>
          <a:stretch>
            <a:fillRect/>
          </a:stretch>
        </p:blipFill>
        <p:spPr>
          <a:xfrm>
            <a:off x="360045" y="5728335"/>
            <a:ext cx="11339830" cy="915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76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2434709"/>
            <a:ext cx="380856" cy="428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548640"/>
            <a:ext cx="8662035" cy="4264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60460" y="2177415"/>
            <a:ext cx="66929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900" y="3068955"/>
            <a:ext cx="3735705" cy="236347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/>
          <a:stretch>
            <a:fillRect/>
          </a:stretch>
        </p:blipFill>
        <p:spPr>
          <a:xfrm>
            <a:off x="1703705" y="4812665"/>
            <a:ext cx="4216400" cy="1804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2025-06-22T04:19:10Z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