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 b="50584"/>
          <a:stretch>
            <a:fillRect/>
          </a:stretch>
        </p:blipFill>
        <p:spPr>
          <a:xfrm>
            <a:off x="1127760" y="3140710"/>
            <a:ext cx="9853930" cy="675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27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7695" y="1815465"/>
            <a:ext cx="1838325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7695" y="2244725"/>
            <a:ext cx="2884805" cy="118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642" y="3542191"/>
            <a:ext cx="3027808" cy="21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46020" y="1736725"/>
            <a:ext cx="1838325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29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2300605"/>
            <a:ext cx="185737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220" y="2757805"/>
            <a:ext cx="4284345" cy="111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163" y="4044134"/>
            <a:ext cx="2589823" cy="21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95550" y="2204720"/>
            <a:ext cx="249364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6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1882140"/>
            <a:ext cx="264731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220" y="2339340"/>
            <a:ext cx="431355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320" y="3187700"/>
            <a:ext cx="3072765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163" y="3607479"/>
            <a:ext cx="2228010" cy="22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5163" y="4036505"/>
            <a:ext cx="2561259" cy="22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6120" y="4465532"/>
            <a:ext cx="1590075" cy="21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64535" y="1772920"/>
            <a:ext cx="264731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28085" y="3084195"/>
            <a:ext cx="264731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animBg="1"/>
      <p:bldP spid="9" grpId="0" animBg="1"/>
      <p:bldP spid="10" grpId="0" animBg="1"/>
      <p:bldP spid="2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9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1863090"/>
            <a:ext cx="2804160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220" y="2321560"/>
            <a:ext cx="413258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320" y="3099435"/>
            <a:ext cx="306705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320" y="3577590"/>
            <a:ext cx="1217295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5163" y="4049193"/>
            <a:ext cx="1190176" cy="181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29635" y="1825625"/>
            <a:ext cx="2878455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45310" y="3573145"/>
            <a:ext cx="306705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animBg="1"/>
      <p:bldP spid="2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2025-06-20T03:15:00Z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