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3017520"/>
            <a:ext cx="1104900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739838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b="21033"/>
          <a:stretch>
            <a:fillRect/>
          </a:stretch>
        </p:blipFill>
        <p:spPr>
          <a:xfrm>
            <a:off x="7320280" y="980440"/>
            <a:ext cx="4631055" cy="40620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1135" y="3068955"/>
            <a:ext cx="739838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5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950" y="4076700"/>
            <a:ext cx="308610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950" y="4076700"/>
            <a:ext cx="308610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4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140710"/>
            <a:ext cx="5874385" cy="154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196340"/>
            <a:ext cx="4755573" cy="381600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335280" y="5085080"/>
            <a:ext cx="587438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035" y="5948680"/>
            <a:ext cx="587438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4" grpId="0" bldLvl="0" animBg="1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04720"/>
            <a:ext cx="7425690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r="4967" b="32190"/>
          <a:stretch>
            <a:fillRect/>
          </a:stretch>
        </p:blipFill>
        <p:spPr>
          <a:xfrm>
            <a:off x="7536180" y="1340485"/>
            <a:ext cx="4028440" cy="304292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91135" y="3500755"/>
            <a:ext cx="2863850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054985" y="3500755"/>
            <a:ext cx="4370070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46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204720"/>
            <a:ext cx="587248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r="4967" b="32190"/>
          <a:stretch>
            <a:fillRect/>
          </a:stretch>
        </p:blipFill>
        <p:spPr>
          <a:xfrm>
            <a:off x="7536180" y="1340485"/>
            <a:ext cx="4028440" cy="304292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60045" y="3212465"/>
            <a:ext cx="587248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117975"/>
            <a:ext cx="74314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5012690"/>
            <a:ext cx="74314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5907405"/>
            <a:ext cx="74314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8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48865"/>
            <a:ext cx="549402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r="4967" b="32190"/>
          <a:stretch>
            <a:fillRect/>
          </a:stretch>
        </p:blipFill>
        <p:spPr>
          <a:xfrm>
            <a:off x="7536180" y="1340485"/>
            <a:ext cx="4028440" cy="304292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45" y="3140710"/>
            <a:ext cx="549402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4076700"/>
            <a:ext cx="5494020" cy="122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5661025"/>
            <a:ext cx="549402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268730"/>
            <a:ext cx="11520000" cy="21742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5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508500"/>
            <a:ext cx="299402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3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4325" y="2990215"/>
            <a:ext cx="578231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125"/>
          <a:stretch>
            <a:fillRect/>
          </a:stretch>
        </p:blipFill>
        <p:spPr>
          <a:xfrm>
            <a:off x="6960235" y="1085850"/>
            <a:ext cx="4468495" cy="347916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407035" y="3860800"/>
            <a:ext cx="578231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0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132330"/>
            <a:ext cx="566356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/>
          <a:stretch>
            <a:fillRect/>
          </a:stretch>
        </p:blipFill>
        <p:spPr>
          <a:xfrm>
            <a:off x="7176180" y="1932940"/>
            <a:ext cx="4667840" cy="363220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63525" y="2924810"/>
            <a:ext cx="566356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860800"/>
            <a:ext cx="586422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31775" y="4796790"/>
            <a:ext cx="586422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7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11675" y="1412240"/>
            <a:ext cx="453644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/>
          <a:stretch>
            <a:fillRect/>
          </a:stretch>
        </p:blipFill>
        <p:spPr>
          <a:xfrm>
            <a:off x="4439920" y="4076700"/>
            <a:ext cx="3303905" cy="257111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2276475"/>
            <a:ext cx="453644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235325"/>
            <a:ext cx="359219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869690" y="3235325"/>
            <a:ext cx="561848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8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692150"/>
            <a:ext cx="2419350" cy="2277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5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3068955"/>
            <a:ext cx="645604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809"/>
          <a:stretch>
            <a:fillRect/>
          </a:stretch>
        </p:blipFill>
        <p:spPr>
          <a:xfrm>
            <a:off x="6816090" y="1224280"/>
            <a:ext cx="4273550" cy="4227195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335280" y="3932555"/>
            <a:ext cx="645604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4868545"/>
            <a:ext cx="6456045" cy="169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0" grpId="0" bldLvl="0" animBg="1"/>
      <p:bldP spid="4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70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276475"/>
            <a:ext cx="48145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b="21033"/>
          <a:stretch>
            <a:fillRect/>
          </a:stretch>
        </p:blipFill>
        <p:spPr>
          <a:xfrm>
            <a:off x="6887890" y="1224280"/>
            <a:ext cx="4811985" cy="422112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3077845"/>
            <a:ext cx="48145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004945"/>
            <a:ext cx="48145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868545"/>
            <a:ext cx="670242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5876925"/>
            <a:ext cx="670242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2025-06-21T09:25:43Z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