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2" b="48229"/>
          <a:stretch>
            <a:fillRect/>
          </a:stretch>
        </p:blipFill>
        <p:spPr>
          <a:xfrm>
            <a:off x="1487805" y="3107690"/>
            <a:ext cx="9288145" cy="6419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14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7695" y="1824990"/>
            <a:ext cx="3217545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7695" y="2237105"/>
            <a:ext cx="3561080" cy="1113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5642" y="3560869"/>
            <a:ext cx="2570780" cy="219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863975" y="1772920"/>
            <a:ext cx="1358265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06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220" y="2324735"/>
            <a:ext cx="4874895" cy="1170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5320" y="3655695"/>
            <a:ext cx="2637155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5320" y="4097020"/>
            <a:ext cx="1180465" cy="196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22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745" y="2347595"/>
            <a:ext cx="4128770" cy="1133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5163" y="3690307"/>
            <a:ext cx="1980453" cy="19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5163" y="4118816"/>
            <a:ext cx="2951637" cy="209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5163" y="4547325"/>
            <a:ext cx="2075667" cy="209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55515" y="2780665"/>
            <a:ext cx="3326765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06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078" y="2681226"/>
            <a:ext cx="8559748" cy="238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6270" y="3112770"/>
            <a:ext cx="4117975" cy="110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5163" y="4405134"/>
            <a:ext cx="5912795" cy="228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2025-06-20T02:47:48Z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