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287395" y="2200275"/>
            <a:ext cx="5842000" cy="2458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9705" y="2506980"/>
            <a:ext cx="142811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7755" y="5289550"/>
            <a:ext cx="142811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05880" y="5737225"/>
            <a:ext cx="142811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4574"/>
          <a:stretch>
            <a:fillRect/>
          </a:stretch>
        </p:blipFill>
        <p:spPr>
          <a:xfrm>
            <a:off x="1775460" y="2780665"/>
            <a:ext cx="2160270" cy="2457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39836" r="37280"/>
          <a:stretch>
            <a:fillRect/>
          </a:stretch>
        </p:blipFill>
        <p:spPr>
          <a:xfrm>
            <a:off x="5160010" y="2780665"/>
            <a:ext cx="1944370" cy="2457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77130"/>
          <a:stretch>
            <a:fillRect/>
          </a:stretch>
        </p:blipFill>
        <p:spPr>
          <a:xfrm>
            <a:off x="8328660" y="2780665"/>
            <a:ext cx="19431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8320" y="2413635"/>
            <a:ext cx="19050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284575"/>
            <a:ext cx="11340000" cy="31237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16310" y="4190365"/>
            <a:ext cx="21907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5224044"/>
            <a:ext cx="1133047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5633573"/>
            <a:ext cx="3789521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