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7" r:id="rId4"/>
    <p:sldId id="336" r:id="rId5"/>
    <p:sldId id="333" r:id="rId6"/>
    <p:sldId id="332" r:id="rId7"/>
    <p:sldId id="330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2999740" y="2421255"/>
            <a:ext cx="6333490" cy="2414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30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530206"/>
            <a:ext cx="228513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1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236" y="1348626"/>
            <a:ext cx="218992" cy="21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24"/>
          <a:stretch>
            <a:fillRect/>
          </a:stretch>
        </p:blipFill>
        <p:spPr>
          <a:xfrm>
            <a:off x="3792220" y="3213100"/>
            <a:ext cx="4680630" cy="19824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5060"/>
            <a:ext cx="11340000" cy="9475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3677" y="2668874"/>
            <a:ext cx="1047355" cy="20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9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709545"/>
            <a:ext cx="263906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3128645"/>
            <a:ext cx="4283075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2636520"/>
            <a:ext cx="600202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9820" y="3317240"/>
            <a:ext cx="270383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3015" y="3317240"/>
            <a:ext cx="11830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6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8161" y="2348465"/>
            <a:ext cx="323727" cy="26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9269" y="2348465"/>
            <a:ext cx="5503375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5" r="41584"/>
          <a:stretch>
            <a:fillRect/>
          </a:stretch>
        </p:blipFill>
        <p:spPr>
          <a:xfrm>
            <a:off x="5448300" y="4580890"/>
            <a:ext cx="1367745" cy="19824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61385"/>
            <a:ext cx="11340000" cy="168202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19798" y="3314296"/>
            <a:ext cx="257078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00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028182"/>
            <a:ext cx="218992" cy="21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6"/>
          <a:stretch>
            <a:fillRect/>
          </a:stretch>
        </p:blipFill>
        <p:spPr>
          <a:xfrm>
            <a:off x="3764915" y="3860800"/>
            <a:ext cx="4662215" cy="18434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2610"/>
            <a:ext cx="11340000" cy="8847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02216" y="3350739"/>
            <a:ext cx="418942" cy="22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270" y="3084830"/>
            <a:ext cx="505206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270" y="4267835"/>
            <a:ext cx="360000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4658995"/>
            <a:ext cx="301053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88330" y="3356610"/>
            <a:ext cx="279908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5775" y="4149090"/>
            <a:ext cx="279908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65855" y="4551680"/>
            <a:ext cx="48069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0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43879" y="3812686"/>
            <a:ext cx="218992" cy="14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b="61389"/>
          <a:stretch>
            <a:fillRect/>
          </a:stretch>
        </p:blipFill>
        <p:spPr>
          <a:xfrm>
            <a:off x="4224065" y="4364990"/>
            <a:ext cx="4163650" cy="1844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8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1685" y="1275080"/>
            <a:ext cx="385572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739265"/>
            <a:ext cx="6293485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931160"/>
            <a:ext cx="2677795" cy="2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12793"/>
            <a:ext cx="1637682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702685"/>
            <a:ext cx="814070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13974"/>
            <a:ext cx="2875465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514850"/>
            <a:ext cx="355790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876800"/>
            <a:ext cx="1088326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716337"/>
            <a:ext cx="1609118" cy="21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9740" y="2863850"/>
            <a:ext cx="310007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935730" y="4442460"/>
            <a:ext cx="310007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9" grpId="0" bldLvl="0" animBg="1"/>
      <p:bldP spid="11" grpId="0" animBg="1"/>
      <p:bldP spid="12" grpId="0" bldLvl="0" animBg="1"/>
      <p:bldP spid="14" grpId="0" bldLvl="0" animBg="1"/>
      <p:bldP spid="17" grpId="0" animBg="1"/>
      <p:bldP spid="2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