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3359785" y="2781300"/>
            <a:ext cx="5719445" cy="1602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7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48060" y="2595245"/>
            <a:ext cx="22860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585" y="3528695"/>
            <a:ext cx="20955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700" y="4928235"/>
            <a:ext cx="71437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695" y="4937760"/>
            <a:ext cx="98996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3440" y="5404485"/>
            <a:ext cx="57150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855" y="5404485"/>
            <a:ext cx="57150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1891535"/>
            <a:ext cx="209471" cy="2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485" y="4199255"/>
            <a:ext cx="401891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680" y="4218305"/>
            <a:ext cx="399923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0185" y="4638040"/>
            <a:ext cx="185991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1230" y="4657090"/>
            <a:ext cx="319913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9550" y="5076825"/>
            <a:ext cx="1955800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8060" y="1881505"/>
            <a:ext cx="22860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99" y="3263201"/>
            <a:ext cx="3132544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480" y="3710940"/>
            <a:ext cx="212217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640" y="4075430"/>
            <a:ext cx="143002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845" y="4568825"/>
            <a:ext cx="14046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2544" y="5959903"/>
            <a:ext cx="990226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9269" y="5959903"/>
            <a:ext cx="1380604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9465" y="4568825"/>
            <a:ext cx="190881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bldLvl="0" animBg="1"/>
      <p:bldP spid="9" grpId="0" bldLvl="0" animBg="1"/>
      <p:bldP spid="10" grpId="0" animBg="1"/>
      <p:bldP spid="11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1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7279" y="2035669"/>
            <a:ext cx="209471" cy="2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11850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38891" y="2936407"/>
            <a:ext cx="552241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3557608"/>
            <a:ext cx="314206" cy="2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29992"/>
            <a:ext cx="3694307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2271395"/>
            <a:ext cx="287528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826" y="2768575"/>
            <a:ext cx="1466297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605" y="2748280"/>
            <a:ext cx="198056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826" y="3207158"/>
            <a:ext cx="2151838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9460" y="3187065"/>
            <a:ext cx="334327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6826" y="3645742"/>
            <a:ext cx="2009017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7235" y="3625215"/>
            <a:ext cx="355600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045" y="1843405"/>
            <a:ext cx="56578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045" y="2272665"/>
            <a:ext cx="54133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2698750"/>
            <a:ext cx="540004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3107055"/>
            <a:ext cx="540004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045" y="3536315"/>
            <a:ext cx="540004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045" y="3987800"/>
            <a:ext cx="540004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2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899" y="3043143"/>
            <a:ext cx="1009269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380" y="2943860"/>
            <a:ext cx="43580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471737"/>
            <a:ext cx="364670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380" y="3385185"/>
            <a:ext cx="435800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7304" y="3900331"/>
            <a:ext cx="3294408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380" y="3813810"/>
            <a:ext cx="435800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304" y="4328925"/>
            <a:ext cx="1704332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6380" y="4239260"/>
            <a:ext cx="43580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7304" y="4757519"/>
            <a:ext cx="148534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96380" y="4667885"/>
            <a:ext cx="43580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96380" y="5135880"/>
            <a:ext cx="435800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2025-06-22T06:42:12Z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