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24" r:id="rId3"/>
    <p:sldId id="386" r:id="rId4"/>
    <p:sldId id="384" r:id="rId5"/>
    <p:sldId id="383" r:id="rId6"/>
    <p:sldId id="381" r:id="rId7"/>
    <p:sldId id="380" r:id="rId8"/>
    <p:sldId id="379" r:id="rId9"/>
    <p:sldId id="377" r:id="rId10"/>
    <p:sldId id="376" r:id="rId11"/>
    <p:sldId id="374" r:id="rId12"/>
    <p:sldId id="373" r:id="rId13"/>
    <p:sldId id="372" r:id="rId14"/>
    <p:sldId id="370" r:id="rId15"/>
    <p:sldId id="369" r:id="rId16"/>
    <p:sldId id="368" r:id="rId17"/>
    <p:sldId id="366" r:id="rId18"/>
    <p:sldId id="365" r:id="rId19"/>
    <p:sldId id="364" r:id="rId20"/>
    <p:sldId id="363" r:id="rId21"/>
    <p:sldId id="361" r:id="rId22"/>
    <p:sldId id="360" r:id="rId23"/>
    <p:sldId id="359" r:id="rId24"/>
    <p:sldId id="358" r:id="rId25"/>
    <p:sldId id="357" r:id="rId26"/>
    <p:sldId id="356" r:id="rId27"/>
    <p:sldId id="355" r:id="rId28"/>
    <p:sldId id="354" r:id="rId29"/>
    <p:sldId id="353" r:id="rId30"/>
    <p:sldId id="352" r:id="rId31"/>
    <p:sldId id="351" r:id="rId32"/>
    <p:sldId id="350" r:id="rId33"/>
    <p:sldId id="349" r:id="rId34"/>
    <p:sldId id="348" r:id="rId35"/>
    <p:sldId id="347" r:id="rId36"/>
    <p:sldId id="346" r:id="rId37"/>
    <p:sldId id="345" r:id="rId38"/>
    <p:sldId id="344" r:id="rId39"/>
    <p:sldId id="343" r:id="rId40"/>
    <p:sldId id="342" r:id="rId41"/>
    <p:sldId id="341" r:id="rId42"/>
    <p:sldId id="340" r:id="rId43"/>
    <p:sldId id="339" r:id="rId44"/>
    <p:sldId id="338" r:id="rId45"/>
    <p:sldId id="337" r:id="rId46"/>
    <p:sldId id="336" r:id="rId47"/>
    <p:sldId id="335" r:id="rId48"/>
    <p:sldId id="334" r:id="rId49"/>
    <p:sldId id="333" r:id="rId50"/>
    <p:sldId id="331" r:id="rId51"/>
    <p:sldId id="330" r:id="rId52"/>
    <p:sldId id="329" r:id="rId53"/>
    <p:sldId id="327" r:id="rId54"/>
    <p:sldId id="326" r:id="rId55"/>
    <p:sldId id="325" r:id="rId56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notesMaster" Target="notesMasters/notesMaster1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5.png"/><Relationship Id="rId1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710" y="2941955"/>
            <a:ext cx="6671990" cy="974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15"/>
          <a:stretch>
            <a:fillRect/>
          </a:stretch>
        </p:blipFill>
        <p:spPr>
          <a:xfrm>
            <a:off x="360045" y="1224280"/>
            <a:ext cx="11339830" cy="429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4914309"/>
            <a:ext cx="304685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2" r="47928" b="24361"/>
          <a:stretch>
            <a:fillRect/>
          </a:stretch>
        </p:blipFill>
        <p:spPr>
          <a:xfrm>
            <a:off x="4583430" y="4437380"/>
            <a:ext cx="1608455" cy="1984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80" b="1767"/>
          <a:stretch>
            <a:fillRect/>
          </a:stretch>
        </p:blipFill>
        <p:spPr>
          <a:xfrm>
            <a:off x="360045" y="6163310"/>
            <a:ext cx="1133983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64"/>
          <a:stretch>
            <a:fillRect/>
          </a:stretch>
        </p:blipFill>
        <p:spPr>
          <a:xfrm>
            <a:off x="360045" y="1224280"/>
            <a:ext cx="11339830" cy="393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4495695"/>
            <a:ext cx="304685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1" r="15353" b="25206"/>
          <a:stretch>
            <a:fillRect/>
          </a:stretch>
        </p:blipFill>
        <p:spPr>
          <a:xfrm>
            <a:off x="6456045" y="4004945"/>
            <a:ext cx="2160270" cy="20161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29"/>
          <a:stretch>
            <a:fillRect/>
          </a:stretch>
        </p:blipFill>
        <p:spPr>
          <a:xfrm>
            <a:off x="360045" y="6090285"/>
            <a:ext cx="11339830" cy="60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3716922"/>
            <a:ext cx="285642" cy="30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17" b="23488"/>
          <a:stretch>
            <a:fillRect/>
          </a:stretch>
        </p:blipFill>
        <p:spPr>
          <a:xfrm>
            <a:off x="4943475" y="3861435"/>
            <a:ext cx="2232070" cy="25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2950212"/>
            <a:ext cx="704584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0" r="40945" b="27864"/>
          <a:stretch>
            <a:fillRect/>
          </a:stretch>
        </p:blipFill>
        <p:spPr>
          <a:xfrm>
            <a:off x="4050030" y="3644900"/>
            <a:ext cx="396045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4267020"/>
            <a:ext cx="790278" cy="3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81" b="25666"/>
          <a:stretch>
            <a:fillRect/>
          </a:stretch>
        </p:blipFill>
        <p:spPr>
          <a:xfrm>
            <a:off x="4655820" y="4772660"/>
            <a:ext cx="3339465" cy="203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5995" y="3011805"/>
            <a:ext cx="31115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2" b="19315"/>
          <a:stretch>
            <a:fillRect/>
          </a:stretch>
        </p:blipFill>
        <p:spPr>
          <a:xfrm>
            <a:off x="4691380" y="3573145"/>
            <a:ext cx="2808650" cy="26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5390798"/>
            <a:ext cx="1047355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0" r="42849" b="24425"/>
          <a:stretch>
            <a:fillRect/>
          </a:stretch>
        </p:blipFill>
        <p:spPr>
          <a:xfrm>
            <a:off x="9408160" y="4797425"/>
            <a:ext cx="2309495" cy="190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515" y="3016885"/>
            <a:ext cx="153924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3" r="11737" b="21507"/>
          <a:stretch>
            <a:fillRect/>
          </a:stretch>
        </p:blipFill>
        <p:spPr>
          <a:xfrm>
            <a:off x="4589780" y="4077335"/>
            <a:ext cx="2880315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72" r="35452"/>
          <a:stretch>
            <a:fillRect/>
          </a:stretch>
        </p:blipFill>
        <p:spPr>
          <a:xfrm>
            <a:off x="360045" y="4221480"/>
            <a:ext cx="7319645" cy="1560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4364990"/>
            <a:ext cx="30880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80" y="5076825"/>
            <a:ext cx="346392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17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429000"/>
            <a:ext cx="2856865" cy="279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60045" y="1224280"/>
            <a:ext cx="5951900" cy="422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4149090"/>
            <a:ext cx="42862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341120"/>
            <a:ext cx="2856865" cy="27971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2890" y="4960620"/>
            <a:ext cx="42862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36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22205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38337" y="2122626"/>
            <a:ext cx="352291" cy="31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96" r="33542"/>
          <a:stretch>
            <a:fillRect/>
          </a:stretch>
        </p:blipFill>
        <p:spPr>
          <a:xfrm>
            <a:off x="360045" y="5157750"/>
            <a:ext cx="7536225" cy="13395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11"/>
          <a:stretch>
            <a:fillRect/>
          </a:stretch>
        </p:blipFill>
        <p:spPr>
          <a:xfrm>
            <a:off x="360045" y="1224280"/>
            <a:ext cx="11339830" cy="3716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280" y="5156835"/>
            <a:ext cx="50507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6010988"/>
            <a:ext cx="3408664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4149090"/>
            <a:ext cx="2006600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360045" y="1224280"/>
            <a:ext cx="8256315" cy="5286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4471948"/>
            <a:ext cx="4217984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272030"/>
            <a:ext cx="3265843" cy="2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6024487"/>
            <a:ext cx="7950376" cy="35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1224280"/>
            <a:ext cx="2006600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45279"/>
          <a:stretch>
            <a:fillRect/>
          </a:stretch>
        </p:blipFill>
        <p:spPr>
          <a:xfrm>
            <a:off x="4295820" y="4221480"/>
            <a:ext cx="4523695" cy="24209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8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3600"/>
            <a:ext cx="36531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27655"/>
            <a:ext cx="38061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01720"/>
            <a:ext cx="361442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35780"/>
            <a:ext cx="36531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088255"/>
            <a:ext cx="37674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1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57806"/>
            <a:ext cx="5351032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01041"/>
            <a:ext cx="3008765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44900"/>
            <a:ext cx="420878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725035"/>
            <a:ext cx="438467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45279"/>
          <a:stretch>
            <a:fillRect/>
          </a:stretch>
        </p:blipFill>
        <p:spPr>
          <a:xfrm>
            <a:off x="6959645" y="1557020"/>
            <a:ext cx="4523695" cy="242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3795" y="3433445"/>
            <a:ext cx="16173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3501390"/>
            <a:ext cx="4007485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87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920" y="3573145"/>
            <a:ext cx="4328160" cy="30175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4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988820"/>
            <a:ext cx="5351145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1224280"/>
            <a:ext cx="4348871" cy="298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07035" y="3501390"/>
            <a:ext cx="535114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4653280"/>
            <a:ext cx="535114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b="28894"/>
          <a:stretch>
            <a:fillRect/>
          </a:stretch>
        </p:blipFill>
        <p:spPr>
          <a:xfrm>
            <a:off x="3630340" y="3357245"/>
            <a:ext cx="4931365" cy="30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96000"/>
            <a:ext cx="352291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0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08774"/>
            <a:ext cx="6512644" cy="28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74010"/>
            <a:ext cx="1054036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0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96151"/>
            <a:ext cx="2999244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10968"/>
            <a:ext cx="1923324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310" y="3559810"/>
            <a:ext cx="39712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397788"/>
            <a:ext cx="1256826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093543"/>
            <a:ext cx="2256574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827422"/>
            <a:ext cx="3989471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2" r="5550"/>
          <a:stretch>
            <a:fillRect/>
          </a:stretch>
        </p:blipFill>
        <p:spPr>
          <a:xfrm>
            <a:off x="8543925" y="2708910"/>
            <a:ext cx="2952705" cy="3708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81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867660"/>
            <a:ext cx="599884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77590"/>
            <a:ext cx="6992620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2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59364"/>
            <a:ext cx="1847153" cy="2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786380"/>
            <a:ext cx="32391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105" y="3581400"/>
            <a:ext cx="40779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2" r="5550"/>
          <a:stretch>
            <a:fillRect/>
          </a:stretch>
        </p:blipFill>
        <p:spPr>
          <a:xfrm>
            <a:off x="8039735" y="1052830"/>
            <a:ext cx="2952705" cy="37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38350"/>
            <a:ext cx="997077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33543"/>
            <a:ext cx="2532695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40430"/>
            <a:ext cx="316230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300228"/>
            <a:ext cx="2542216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062143"/>
            <a:ext cx="2856423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795485"/>
            <a:ext cx="2846901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2" r="5550"/>
          <a:stretch>
            <a:fillRect/>
          </a:stretch>
        </p:blipFill>
        <p:spPr>
          <a:xfrm>
            <a:off x="7536180" y="2637155"/>
            <a:ext cx="2952705" cy="37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60402"/>
          <a:stretch>
            <a:fillRect/>
          </a:stretch>
        </p:blipFill>
        <p:spPr>
          <a:xfrm>
            <a:off x="4007530" y="4437380"/>
            <a:ext cx="4380185" cy="20608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60402"/>
          <a:stretch>
            <a:fillRect/>
          </a:stretch>
        </p:blipFill>
        <p:spPr>
          <a:xfrm>
            <a:off x="5663565" y="4869180"/>
            <a:ext cx="3907155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4345" y="1500505"/>
            <a:ext cx="17278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72490"/>
            <a:ext cx="1875717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987675"/>
            <a:ext cx="359727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730846"/>
            <a:ext cx="1904282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369435"/>
            <a:ext cx="407797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5105" y="5160645"/>
            <a:ext cx="26403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894705"/>
            <a:ext cx="623062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9" grpId="0" animBg="1"/>
      <p:bldP spid="11" grpId="0" bldLvl="0" animBg="1"/>
      <p:bldP spid="15" grpId="0" bldLvl="0" animBg="1"/>
      <p:bldP spid="1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01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216910"/>
            <a:ext cx="94316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32885"/>
            <a:ext cx="630364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60402"/>
          <a:stretch>
            <a:fillRect/>
          </a:stretch>
        </p:blipFill>
        <p:spPr>
          <a:xfrm>
            <a:off x="4151675" y="4509135"/>
            <a:ext cx="4380185" cy="206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206028"/>
            <a:ext cx="285642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3" b="21204"/>
          <a:stretch>
            <a:fillRect/>
          </a:stretch>
        </p:blipFill>
        <p:spPr>
          <a:xfrm>
            <a:off x="5232400" y="3501390"/>
            <a:ext cx="1727880" cy="25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00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3241040"/>
            <a:ext cx="813498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60402"/>
          <a:stretch>
            <a:fillRect/>
          </a:stretch>
        </p:blipFill>
        <p:spPr>
          <a:xfrm>
            <a:off x="4151675" y="4225290"/>
            <a:ext cx="4380185" cy="206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32965"/>
            <a:ext cx="702183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3284855"/>
            <a:ext cx="11316335" cy="216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60402"/>
          <a:stretch>
            <a:fillRect/>
          </a:stretch>
        </p:blipFill>
        <p:spPr>
          <a:xfrm>
            <a:off x="4168185" y="4581525"/>
            <a:ext cx="4380185" cy="206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8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4" b="50259"/>
          <a:stretch>
            <a:fillRect/>
          </a:stretch>
        </p:blipFill>
        <p:spPr>
          <a:xfrm>
            <a:off x="4295820" y="3644900"/>
            <a:ext cx="3660095" cy="256504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4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4" b="50259"/>
          <a:stretch>
            <a:fillRect/>
          </a:stretch>
        </p:blipFill>
        <p:spPr>
          <a:xfrm>
            <a:off x="7679690" y="4940935"/>
            <a:ext cx="2603500" cy="182435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89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80360"/>
            <a:ext cx="72002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04895"/>
            <a:ext cx="72002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76420"/>
            <a:ext cx="720026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080000"/>
            <a:ext cx="72002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831205"/>
            <a:ext cx="720026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790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3710786"/>
            <a:ext cx="1885239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444436"/>
            <a:ext cx="3503879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178086"/>
            <a:ext cx="1989974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883152"/>
            <a:ext cx="2094710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92035" y="1412875"/>
            <a:ext cx="3746500" cy="225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0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015808"/>
            <a:ext cx="1904282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749687"/>
            <a:ext cx="3484836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483566"/>
            <a:ext cx="1970931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188852"/>
            <a:ext cx="1704332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922731"/>
            <a:ext cx="2932594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1268730"/>
            <a:ext cx="3333750" cy="307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6" grpId="0" animBg="1"/>
      <p:bldP spid="17" grpId="0" animBg="1"/>
      <p:bldP spid="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56"/>
          <a:stretch>
            <a:fillRect/>
          </a:stretch>
        </p:blipFill>
        <p:spPr>
          <a:xfrm>
            <a:off x="360045" y="1224280"/>
            <a:ext cx="11339830" cy="1557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1844675"/>
            <a:ext cx="3870325" cy="2392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72"/>
          <a:stretch>
            <a:fillRect/>
          </a:stretch>
        </p:blipFill>
        <p:spPr>
          <a:xfrm>
            <a:off x="360045" y="3786150"/>
            <a:ext cx="11339830" cy="288706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8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437380"/>
            <a:ext cx="2472690" cy="230568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38615"/>
            <a:ext cx="3551486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81740"/>
            <a:ext cx="2275617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634392"/>
            <a:ext cx="3142065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387044"/>
            <a:ext cx="2837380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067935"/>
            <a:ext cx="384683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1632"/>
          <a:stretch>
            <a:fillRect/>
          </a:stretch>
        </p:blipFill>
        <p:spPr>
          <a:xfrm>
            <a:off x="6887845" y="1484630"/>
            <a:ext cx="2198370" cy="280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996825"/>
            <a:ext cx="352291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6" r="50471" b="24204"/>
          <a:stretch>
            <a:fillRect/>
          </a:stretch>
        </p:blipFill>
        <p:spPr>
          <a:xfrm>
            <a:off x="3503295" y="4581525"/>
            <a:ext cx="2666365" cy="214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627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1" r="53231"/>
          <a:stretch>
            <a:fillRect/>
          </a:stretch>
        </p:blipFill>
        <p:spPr>
          <a:xfrm>
            <a:off x="9048115" y="1268730"/>
            <a:ext cx="2157095" cy="3011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52851"/>
            <a:ext cx="8207455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33065"/>
            <a:ext cx="877951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48075"/>
            <a:ext cx="877951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403725"/>
            <a:ext cx="87795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180965"/>
            <a:ext cx="877951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934075"/>
            <a:ext cx="877951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0238"/>
          <a:stretch>
            <a:fillRect/>
          </a:stretch>
        </p:blipFill>
        <p:spPr>
          <a:xfrm>
            <a:off x="8976360" y="1341120"/>
            <a:ext cx="230822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2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874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1" r="53231"/>
          <a:stretch>
            <a:fillRect/>
          </a:stretch>
        </p:blipFill>
        <p:spPr>
          <a:xfrm>
            <a:off x="7536180" y="1224280"/>
            <a:ext cx="2157095" cy="301180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292955"/>
            <a:ext cx="11340000" cy="206965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4364990"/>
            <a:ext cx="445579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5071110"/>
            <a:ext cx="54444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5899150"/>
            <a:ext cx="35979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2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92020"/>
            <a:ext cx="78651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26715"/>
            <a:ext cx="78651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52520"/>
            <a:ext cx="78651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387215"/>
            <a:ext cx="78651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14912"/>
          <a:stretch>
            <a:fillRect/>
          </a:stretch>
        </p:blipFill>
        <p:spPr>
          <a:xfrm>
            <a:off x="8399780" y="1988820"/>
            <a:ext cx="3027680" cy="3105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780" y="2061210"/>
            <a:ext cx="3050022" cy="28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09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615253"/>
            <a:ext cx="4265591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367879"/>
            <a:ext cx="1961410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101451"/>
            <a:ext cx="3732392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14912"/>
          <a:stretch>
            <a:fillRect/>
          </a:stretch>
        </p:blipFill>
        <p:spPr>
          <a:xfrm>
            <a:off x="8399780" y="1484630"/>
            <a:ext cx="302768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3750"/>
            <a:ext cx="56038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79395"/>
            <a:ext cx="560387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26155"/>
            <a:ext cx="560387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61485"/>
            <a:ext cx="560387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14912"/>
          <a:stretch>
            <a:fillRect/>
          </a:stretch>
        </p:blipFill>
        <p:spPr>
          <a:xfrm>
            <a:off x="8399780" y="1484630"/>
            <a:ext cx="302768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961471"/>
            <a:ext cx="352291" cy="3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14907" b="21184"/>
          <a:stretch>
            <a:fillRect/>
          </a:stretch>
        </p:blipFill>
        <p:spPr>
          <a:xfrm>
            <a:off x="4553585" y="4077335"/>
            <a:ext cx="2952705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95344"/>
            <a:ext cx="285642" cy="3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2" b="25297"/>
          <a:stretch>
            <a:fillRect/>
          </a:stretch>
        </p:blipFill>
        <p:spPr>
          <a:xfrm>
            <a:off x="3935730" y="4221480"/>
            <a:ext cx="4035425" cy="232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923811"/>
            <a:ext cx="285642" cy="30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9102" b="27486"/>
          <a:stretch>
            <a:fillRect/>
          </a:stretch>
        </p:blipFill>
        <p:spPr>
          <a:xfrm>
            <a:off x="4692015" y="4221480"/>
            <a:ext cx="280792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968496"/>
            <a:ext cx="285642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22" b="24369"/>
          <a:stretch>
            <a:fillRect/>
          </a:stretch>
        </p:blipFill>
        <p:spPr>
          <a:xfrm>
            <a:off x="4655820" y="4293235"/>
            <a:ext cx="288036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2025-06-19T14:04:14Z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