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3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2423795" y="3068955"/>
            <a:ext cx="7555230" cy="1155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491105"/>
            <a:ext cx="25717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429000"/>
            <a:ext cx="25717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38"/>
          <a:stretch>
            <a:fillRect/>
          </a:stretch>
        </p:blipFill>
        <p:spPr>
          <a:xfrm>
            <a:off x="5412105" y="4309745"/>
            <a:ext cx="1367835" cy="163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13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357700"/>
            <a:ext cx="228513" cy="2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920" y="2696210"/>
            <a:ext cx="41910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r="27193"/>
          <a:stretch>
            <a:fillRect/>
          </a:stretch>
        </p:blipFill>
        <p:spPr>
          <a:xfrm>
            <a:off x="3215640" y="3284855"/>
            <a:ext cx="5760675" cy="163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2315210"/>
            <a:ext cx="21907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57585" y="4020820"/>
            <a:ext cx="20955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2" r="5286"/>
          <a:stretch>
            <a:fillRect/>
          </a:stretch>
        </p:blipFill>
        <p:spPr>
          <a:xfrm>
            <a:off x="5046345" y="4869180"/>
            <a:ext cx="2099310" cy="163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06"/>
          <a:stretch>
            <a:fillRect/>
          </a:stretch>
        </p:blipFill>
        <p:spPr>
          <a:xfrm>
            <a:off x="360045" y="1224280"/>
            <a:ext cx="11339830" cy="314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194560"/>
            <a:ext cx="18376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637790"/>
            <a:ext cx="42652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067050"/>
            <a:ext cx="19157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496945"/>
            <a:ext cx="38373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3939540"/>
            <a:ext cx="250444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71115" y="3055620"/>
            <a:ext cx="32905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52975"/>
            <a:ext cx="11340000" cy="147176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262267" y="5064619"/>
            <a:ext cx="1142569" cy="2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7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27470"/>
            <a:ext cx="218992" cy="2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9"/>
          <a:stretch>
            <a:fillRect/>
          </a:stretch>
        </p:blipFill>
        <p:spPr>
          <a:xfrm>
            <a:off x="5015865" y="2924810"/>
            <a:ext cx="2207940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9010" y="1736725"/>
            <a:ext cx="21907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7560" y="2640965"/>
            <a:ext cx="7810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3115945"/>
            <a:ext cx="42862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0" r="56182"/>
          <a:stretch>
            <a:fillRect/>
          </a:stretch>
        </p:blipFill>
        <p:spPr>
          <a:xfrm>
            <a:off x="5160010" y="3860800"/>
            <a:ext cx="1871935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710815"/>
            <a:ext cx="175768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140075"/>
            <a:ext cx="250507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569093"/>
            <a:ext cx="3789521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3997960"/>
            <a:ext cx="35217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4427220"/>
            <a:ext cx="18662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4865370"/>
            <a:ext cx="262001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145" y="5285105"/>
            <a:ext cx="193865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145" y="5732780"/>
            <a:ext cx="12858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00855" y="4008120"/>
            <a:ext cx="18580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7800" y="5293995"/>
            <a:ext cx="382587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4385" y="5714365"/>
            <a:ext cx="135699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25395" y="2691765"/>
            <a:ext cx="178498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885" y="4403090"/>
            <a:ext cx="186626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9773" y="2939613"/>
            <a:ext cx="399898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095" y="4322445"/>
            <a:ext cx="435229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4684395"/>
            <a:ext cx="156781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5055870"/>
            <a:ext cx="193421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95" y="5418455"/>
            <a:ext cx="237934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195" y="5780405"/>
            <a:ext cx="161417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195" y="6163310"/>
            <a:ext cx="180911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8195" y="6514465"/>
            <a:ext cx="237871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4322445"/>
            <a:ext cx="128587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3795" y="4689475"/>
            <a:ext cx="268922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32405" y="5085080"/>
            <a:ext cx="268922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77540" y="5418455"/>
            <a:ext cx="32010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795" y="5789295"/>
            <a:ext cx="32010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85795" y="6477000"/>
            <a:ext cx="32308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