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6" r:id="rId4"/>
    <p:sldId id="335" r:id="rId5"/>
    <p:sldId id="333" r:id="rId6"/>
    <p:sldId id="332" r:id="rId7"/>
    <p:sldId id="331" r:id="rId8"/>
    <p:sldId id="330" r:id="rId9"/>
    <p:sldId id="329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60846" b="61618"/>
          <a:stretch>
            <a:fillRect/>
          </a:stretch>
        </p:blipFill>
        <p:spPr>
          <a:xfrm>
            <a:off x="3792220" y="2420620"/>
            <a:ext cx="4616450" cy="792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54363" r="33543"/>
          <a:stretch>
            <a:fillRect/>
          </a:stretch>
        </p:blipFill>
        <p:spPr>
          <a:xfrm>
            <a:off x="3833178" y="3759835"/>
            <a:ext cx="453453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5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01155" y="4593590"/>
            <a:ext cx="31432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305" y="4593590"/>
            <a:ext cx="31432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9770" y="4593590"/>
            <a:ext cx="29527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48445" y="4593590"/>
            <a:ext cx="33337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2569" y="5258612"/>
            <a:ext cx="199949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39798" y="5725978"/>
            <a:ext cx="1913803" cy="50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86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570277"/>
            <a:ext cx="228513" cy="2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3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1328829"/>
            <a:ext cx="190428" cy="2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1786267"/>
            <a:ext cx="2780251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241" y="1776737"/>
            <a:ext cx="2799294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5743" y="2243705"/>
            <a:ext cx="2837380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93"/>
          <a:stretch>
            <a:fillRect/>
          </a:stretch>
        </p:blipFill>
        <p:spPr>
          <a:xfrm>
            <a:off x="5088255" y="2853055"/>
            <a:ext cx="2087290" cy="195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6322" y="1863535"/>
            <a:ext cx="199949" cy="20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3247603"/>
            <a:ext cx="209471" cy="2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3652" y="3247603"/>
            <a:ext cx="133299" cy="2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38" r="21794"/>
          <a:stretch>
            <a:fillRect/>
          </a:stretch>
        </p:blipFill>
        <p:spPr>
          <a:xfrm>
            <a:off x="3288030" y="4220845"/>
            <a:ext cx="5689010" cy="195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66801" y="1806233"/>
            <a:ext cx="199949" cy="2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492682"/>
            <a:ext cx="218992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7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585" y="1312545"/>
            <a:ext cx="22860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38535" y="2714625"/>
            <a:ext cx="24765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70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6910" y="1350010"/>
            <a:ext cx="184721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/>
          <a:stretch>
            <a:fillRect/>
          </a:stretch>
        </p:blipFill>
        <p:spPr>
          <a:xfrm>
            <a:off x="4008120" y="3860800"/>
            <a:ext cx="4176440" cy="2318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14735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40200" y="2755900"/>
            <a:ext cx="200025" cy="22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0650" y="3224530"/>
            <a:ext cx="190500" cy="22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3047365"/>
            <a:ext cx="620776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3989070"/>
            <a:ext cx="32943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4417695"/>
            <a:ext cx="577977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2025-06-20T01:10:56Z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