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0" y="3068955"/>
            <a:ext cx="11226800" cy="7029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1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692150"/>
            <a:ext cx="2282825" cy="18662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05" y="2924810"/>
            <a:ext cx="5972810" cy="304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21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685" y="4076700"/>
            <a:ext cx="3007995" cy="2459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21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4292600"/>
            <a:ext cx="3797300" cy="23221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310" y="3932555"/>
            <a:ext cx="4912995" cy="171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3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3932555"/>
            <a:ext cx="3307715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1268730"/>
            <a:ext cx="3390265" cy="207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196340"/>
            <a:ext cx="11520000" cy="40599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2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3402"/>
          <a:stretch>
            <a:fillRect/>
          </a:stretch>
        </p:blipFill>
        <p:spPr>
          <a:xfrm>
            <a:off x="8256270" y="1052195"/>
            <a:ext cx="3291840" cy="2686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85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3402"/>
          <a:stretch>
            <a:fillRect/>
          </a:stretch>
        </p:blipFill>
        <p:spPr>
          <a:xfrm>
            <a:off x="4439920" y="3284855"/>
            <a:ext cx="3291840" cy="26866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0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852420"/>
            <a:ext cx="6370320" cy="170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868545"/>
            <a:ext cx="1070673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80" y="2636520"/>
            <a:ext cx="590423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3402"/>
          <a:stretch>
            <a:fillRect/>
          </a:stretch>
        </p:blipFill>
        <p:spPr>
          <a:xfrm>
            <a:off x="8112125" y="1484630"/>
            <a:ext cx="3291840" cy="268668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63525" y="3644900"/>
            <a:ext cx="5904230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060"/>
            <a:ext cx="11340000" cy="4843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5100320"/>
            <a:ext cx="1731010" cy="17576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3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4720"/>
            <a:ext cx="411099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124585"/>
            <a:ext cx="4070350" cy="413321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63525" y="2996565"/>
            <a:ext cx="700659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3986530"/>
            <a:ext cx="411099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360045" y="1224280"/>
            <a:ext cx="6671990" cy="25990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3068955"/>
            <a:ext cx="554482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1196340"/>
            <a:ext cx="2567940" cy="26073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148810"/>
            <a:ext cx="11340000" cy="13879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80" y="4362450"/>
            <a:ext cx="5782310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