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1703070" y="2564765"/>
            <a:ext cx="8964295" cy="18815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3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3139229"/>
            <a:ext cx="542720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3606125"/>
            <a:ext cx="418942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695" y="4178935"/>
            <a:ext cx="266001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795" y="4874895"/>
            <a:ext cx="187642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5795" y="5438140"/>
            <a:ext cx="602678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4003675"/>
            <a:ext cx="39128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22220" y="4653280"/>
            <a:ext cx="39128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3" grpId="0" bldLvl="0" animBg="1"/>
      <p:bldP spid="17" grpId="0" bldLvl="0" animBg="1"/>
      <p:bldP spid="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3178263"/>
            <a:ext cx="428463" cy="2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20" y="4114800"/>
            <a:ext cx="2378710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795" y="4427855"/>
            <a:ext cx="562737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795" y="4931410"/>
            <a:ext cx="54082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795" y="5668645"/>
            <a:ext cx="2679700" cy="23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6270" y="6123940"/>
            <a:ext cx="202882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5930" y="4009390"/>
            <a:ext cx="330454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9785" y="5636895"/>
            <a:ext cx="4369435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9" grpId="0" bldLvl="0" animBg="1"/>
      <p:bldP spid="10" grpId="0" bldLvl="0" animBg="1"/>
      <p:bldP spid="12" grpId="0" bldLvl="0" animBg="1"/>
      <p:bldP spid="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3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97760" y="2240280"/>
            <a:ext cx="27197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99" y="3529612"/>
            <a:ext cx="7074408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3977397"/>
            <a:ext cx="6398387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320" y="4520565"/>
            <a:ext cx="597725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6599" y="5082566"/>
            <a:ext cx="3142065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320" y="5462905"/>
            <a:ext cx="729488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71945" y="4369435"/>
            <a:ext cx="273050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10" grpId="0" bldLvl="0" animBg="1"/>
      <p:bldP spid="12" grpId="0" animBg="1"/>
      <p:bldP spid="1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