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7905" y="3176619"/>
            <a:ext cx="5676190" cy="5047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713EC-EEB0-6AC9-8316-44938FED7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7B453-1500-2F1C-C378-99E8BDFD9EDF}"/>
              </a:ext>
            </a:extLst>
          </p:cNvPr>
          <p:cNvSpPr/>
          <p:nvPr/>
        </p:nvSpPr>
        <p:spPr bwMode="white">
          <a:xfrm>
            <a:off x="10120000" y="2992941"/>
            <a:ext cx="409523" cy="37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95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90FAB-3C98-4C4C-42D7-3FA6DB7D6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3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432146-4815-E762-6680-E97AF33303FF}"/>
              </a:ext>
            </a:extLst>
          </p:cNvPr>
          <p:cNvSpPr/>
          <p:nvPr/>
        </p:nvSpPr>
        <p:spPr bwMode="white">
          <a:xfrm>
            <a:off x="8681930" y="3407382"/>
            <a:ext cx="272339" cy="30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49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2A2FAD-C270-260A-F40F-A318A423A2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2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CE2EC8-E6DA-009E-75F2-C2B54AE0571E}"/>
              </a:ext>
            </a:extLst>
          </p:cNvPr>
          <p:cNvSpPr/>
          <p:nvPr/>
        </p:nvSpPr>
        <p:spPr bwMode="white">
          <a:xfrm>
            <a:off x="8640859" y="5530331"/>
            <a:ext cx="304031" cy="31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54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DDC9F-9D84-B167-CF1B-454C448F46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2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56A6E4-233C-EE0C-C350-6BD36BBC2970}"/>
              </a:ext>
            </a:extLst>
          </p:cNvPr>
          <p:cNvSpPr/>
          <p:nvPr/>
        </p:nvSpPr>
        <p:spPr bwMode="white">
          <a:xfrm>
            <a:off x="10139047" y="2115537"/>
            <a:ext cx="352380" cy="381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65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74CB9-CDD0-2B5A-6404-510FD2271D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30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21B636-01A0-6D4A-E4F8-5B1B2742F640}"/>
              </a:ext>
            </a:extLst>
          </p:cNvPr>
          <p:cNvSpPr/>
          <p:nvPr/>
        </p:nvSpPr>
        <p:spPr bwMode="white">
          <a:xfrm>
            <a:off x="4566530" y="5468202"/>
            <a:ext cx="1409044" cy="41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73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0EB67-61D2-D50B-071B-EDD711B28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229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32987-F35E-2F7D-A0B8-B7E943CA15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1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EAF695-4A0C-562B-B8F4-DC507F8DC06D}"/>
              </a:ext>
            </a:extLst>
          </p:cNvPr>
          <p:cNvSpPr/>
          <p:nvPr/>
        </p:nvSpPr>
        <p:spPr bwMode="white">
          <a:xfrm>
            <a:off x="2873712" y="2372498"/>
            <a:ext cx="1213258" cy="31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47D06E-64B6-6533-F4AD-38D2E8D8583F}"/>
              </a:ext>
            </a:extLst>
          </p:cNvPr>
          <p:cNvSpPr/>
          <p:nvPr/>
        </p:nvSpPr>
        <p:spPr bwMode="white">
          <a:xfrm>
            <a:off x="4567966" y="2350952"/>
            <a:ext cx="2735215" cy="36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E3D1B5-3764-8854-6307-0882469DDCEB}"/>
              </a:ext>
            </a:extLst>
          </p:cNvPr>
          <p:cNvSpPr/>
          <p:nvPr/>
        </p:nvSpPr>
        <p:spPr bwMode="white">
          <a:xfrm>
            <a:off x="3053188" y="2968607"/>
            <a:ext cx="4050924" cy="39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A6916A-09CE-BDCE-5BC9-FC81D8F854C0}"/>
              </a:ext>
            </a:extLst>
          </p:cNvPr>
          <p:cNvSpPr/>
          <p:nvPr/>
        </p:nvSpPr>
        <p:spPr bwMode="white">
          <a:xfrm>
            <a:off x="3993643" y="3614991"/>
            <a:ext cx="4406613" cy="395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5D113A-2B30-764E-2F6F-9170E0B25326}"/>
              </a:ext>
            </a:extLst>
          </p:cNvPr>
          <p:cNvSpPr/>
          <p:nvPr/>
        </p:nvSpPr>
        <p:spPr bwMode="white">
          <a:xfrm>
            <a:off x="691283" y="4282922"/>
            <a:ext cx="437921" cy="36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38EBC5-5888-76E7-68BD-5A9A15B83BD3}"/>
              </a:ext>
            </a:extLst>
          </p:cNvPr>
          <p:cNvSpPr/>
          <p:nvPr/>
        </p:nvSpPr>
        <p:spPr bwMode="white">
          <a:xfrm>
            <a:off x="3993643" y="5575690"/>
            <a:ext cx="1550673" cy="35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3ECADC3-6ACB-F321-B644-A76542C15E74}"/>
              </a:ext>
            </a:extLst>
          </p:cNvPr>
          <p:cNvSpPr/>
          <p:nvPr/>
        </p:nvSpPr>
        <p:spPr bwMode="white">
          <a:xfrm>
            <a:off x="3053188" y="6165304"/>
            <a:ext cx="4122932" cy="415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1B30EB67-61D2-D50B-071B-EDD711B282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6" b="37576"/>
          <a:stretch/>
        </p:blipFill>
        <p:spPr>
          <a:xfrm>
            <a:off x="8729355" y="2056484"/>
            <a:ext cx="2975728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1672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3" grpId="0" animBg="1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3A7F6-B42F-843D-32D2-5D9EFA968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048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83244-7748-09CF-630E-F90B55FDDF62}"/>
              </a:ext>
            </a:extLst>
          </p:cNvPr>
          <p:cNvSpPr/>
          <p:nvPr/>
        </p:nvSpPr>
        <p:spPr bwMode="white">
          <a:xfrm>
            <a:off x="8554730" y="4847465"/>
            <a:ext cx="614413" cy="28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DB2CF8-6D50-DC86-FB44-2947D7C545CA}"/>
              </a:ext>
            </a:extLst>
          </p:cNvPr>
          <p:cNvSpPr/>
          <p:nvPr/>
        </p:nvSpPr>
        <p:spPr bwMode="white">
          <a:xfrm>
            <a:off x="1867986" y="5494566"/>
            <a:ext cx="1005405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EBD9F4-5338-26A2-5CDA-1678C4B7740C}"/>
              </a:ext>
            </a:extLst>
          </p:cNvPr>
          <p:cNvSpPr/>
          <p:nvPr/>
        </p:nvSpPr>
        <p:spPr bwMode="white">
          <a:xfrm>
            <a:off x="3926673" y="5494566"/>
            <a:ext cx="1835263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8B5CE-F717-0BFB-F134-1689561DF3B6}"/>
              </a:ext>
            </a:extLst>
          </p:cNvPr>
          <p:cNvSpPr/>
          <p:nvPr/>
        </p:nvSpPr>
        <p:spPr bwMode="white">
          <a:xfrm>
            <a:off x="7317921" y="5526522"/>
            <a:ext cx="1771428" cy="351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D8140D-3C2C-4561-B200-EFB0FAE71554}"/>
              </a:ext>
            </a:extLst>
          </p:cNvPr>
          <p:cNvSpPr/>
          <p:nvPr/>
        </p:nvSpPr>
        <p:spPr bwMode="white">
          <a:xfrm>
            <a:off x="1836068" y="6237534"/>
            <a:ext cx="1356499" cy="35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DB6FCE-3869-0C02-A553-0D67BFCCE0B1}"/>
              </a:ext>
            </a:extLst>
          </p:cNvPr>
          <p:cNvSpPr/>
          <p:nvPr/>
        </p:nvSpPr>
        <p:spPr bwMode="white">
          <a:xfrm>
            <a:off x="4054344" y="6213568"/>
            <a:ext cx="2537451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D66399D-F8A1-0CE4-7829-D112D99419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01" t="17157" r="9628" b="34030"/>
          <a:stretch/>
        </p:blipFill>
        <p:spPr>
          <a:xfrm>
            <a:off x="9480376" y="3234095"/>
            <a:ext cx="2327064" cy="175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263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66399D-F8A1-0CE4-7829-D112D99419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0D5811-046E-902F-E106-0ED33CEC2F2A}"/>
              </a:ext>
            </a:extLst>
          </p:cNvPr>
          <p:cNvSpPr/>
          <p:nvPr/>
        </p:nvSpPr>
        <p:spPr bwMode="white">
          <a:xfrm>
            <a:off x="479377" y="1916832"/>
            <a:ext cx="3669194" cy="474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DE858-E72C-DCF1-B574-C3029B0DB390}"/>
              </a:ext>
            </a:extLst>
          </p:cNvPr>
          <p:cNvSpPr/>
          <p:nvPr/>
        </p:nvSpPr>
        <p:spPr bwMode="white">
          <a:xfrm>
            <a:off x="681904" y="2790974"/>
            <a:ext cx="4045944" cy="361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91BB69-A49B-C4C9-AAC8-72C5DE0A5545}"/>
              </a:ext>
            </a:extLst>
          </p:cNvPr>
          <p:cNvSpPr/>
          <p:nvPr/>
        </p:nvSpPr>
        <p:spPr bwMode="white">
          <a:xfrm>
            <a:off x="479377" y="3534339"/>
            <a:ext cx="2697765" cy="438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32AB0E-2CC5-3704-E136-DBF894F85667}"/>
              </a:ext>
            </a:extLst>
          </p:cNvPr>
          <p:cNvSpPr/>
          <p:nvPr/>
        </p:nvSpPr>
        <p:spPr bwMode="white">
          <a:xfrm>
            <a:off x="623392" y="4324949"/>
            <a:ext cx="2553750" cy="4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7928AC-14DE-9D0C-C565-6629596A208D}"/>
              </a:ext>
            </a:extLst>
          </p:cNvPr>
          <p:cNvSpPr/>
          <p:nvPr/>
        </p:nvSpPr>
        <p:spPr bwMode="white">
          <a:xfrm>
            <a:off x="681904" y="5153658"/>
            <a:ext cx="6710240" cy="435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294433-CFF9-60E8-7CD7-5AB115846522}"/>
              </a:ext>
            </a:extLst>
          </p:cNvPr>
          <p:cNvSpPr/>
          <p:nvPr/>
        </p:nvSpPr>
        <p:spPr bwMode="white">
          <a:xfrm>
            <a:off x="681904" y="5934742"/>
            <a:ext cx="4261968" cy="495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85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3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1C970-C437-75AB-4F37-63832AB15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30F94-9F5F-5CC6-A81D-24E5EA78CF73}"/>
              </a:ext>
            </a:extLst>
          </p:cNvPr>
          <p:cNvSpPr/>
          <p:nvPr/>
        </p:nvSpPr>
        <p:spPr bwMode="white">
          <a:xfrm>
            <a:off x="1463798" y="3608555"/>
            <a:ext cx="2552789" cy="40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59352D-C411-E7C9-F441-73C626117307}"/>
              </a:ext>
            </a:extLst>
          </p:cNvPr>
          <p:cNvSpPr/>
          <p:nvPr/>
        </p:nvSpPr>
        <p:spPr bwMode="white">
          <a:xfrm>
            <a:off x="1519011" y="4380229"/>
            <a:ext cx="2128717" cy="459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419A7B-183A-E351-EEEE-F42988278C70}"/>
              </a:ext>
            </a:extLst>
          </p:cNvPr>
          <p:cNvSpPr/>
          <p:nvPr/>
        </p:nvSpPr>
        <p:spPr bwMode="white">
          <a:xfrm>
            <a:off x="1482162" y="5188649"/>
            <a:ext cx="5549941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F1E9607-D403-1686-8B73-C62C02CAAB1C}"/>
              </a:ext>
            </a:extLst>
          </p:cNvPr>
          <p:cNvSpPr/>
          <p:nvPr/>
        </p:nvSpPr>
        <p:spPr bwMode="white">
          <a:xfrm>
            <a:off x="1500529" y="5960325"/>
            <a:ext cx="2773173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659352D-C411-E7C9-F441-73C626117307}"/>
              </a:ext>
            </a:extLst>
          </p:cNvPr>
          <p:cNvSpPr/>
          <p:nvPr/>
        </p:nvSpPr>
        <p:spPr bwMode="white">
          <a:xfrm>
            <a:off x="7320136" y="4247376"/>
            <a:ext cx="3888432" cy="256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59352D-C411-E7C9-F441-73C626117307}"/>
              </a:ext>
            </a:extLst>
          </p:cNvPr>
          <p:cNvSpPr/>
          <p:nvPr/>
        </p:nvSpPr>
        <p:spPr bwMode="white">
          <a:xfrm>
            <a:off x="3623624" y="4380229"/>
            <a:ext cx="3552495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28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632C62-646F-055E-518C-CFC02285B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4E0C54-91C0-9C78-C96C-F673E0B27C88}"/>
              </a:ext>
            </a:extLst>
          </p:cNvPr>
          <p:cNvSpPr/>
          <p:nvPr/>
        </p:nvSpPr>
        <p:spPr bwMode="white">
          <a:xfrm>
            <a:off x="8503970" y="3307779"/>
            <a:ext cx="341193" cy="30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0E117-04A9-CC84-1F34-54C3E0F912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51832"/>
            <a:ext cx="10800000" cy="5154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E7293C-6E77-B016-1BB7-C5697F70AF64}"/>
              </a:ext>
            </a:extLst>
          </p:cNvPr>
          <p:cNvSpPr/>
          <p:nvPr/>
        </p:nvSpPr>
        <p:spPr bwMode="white">
          <a:xfrm>
            <a:off x="681904" y="943419"/>
            <a:ext cx="3973936" cy="4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5160E1-C96B-F7C1-7ACB-0F8F389B8C03}"/>
              </a:ext>
            </a:extLst>
          </p:cNvPr>
          <p:cNvSpPr/>
          <p:nvPr/>
        </p:nvSpPr>
        <p:spPr bwMode="white">
          <a:xfrm>
            <a:off x="681904" y="1848468"/>
            <a:ext cx="4189960" cy="45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B51209-E80D-EA4B-067D-253F9F4D4663}"/>
              </a:ext>
            </a:extLst>
          </p:cNvPr>
          <p:cNvSpPr/>
          <p:nvPr/>
        </p:nvSpPr>
        <p:spPr bwMode="white">
          <a:xfrm>
            <a:off x="681904" y="2636913"/>
            <a:ext cx="9230520" cy="54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60037E1-3743-CE00-74DE-1A0C8E6DF00E}"/>
              </a:ext>
            </a:extLst>
          </p:cNvPr>
          <p:cNvSpPr/>
          <p:nvPr/>
        </p:nvSpPr>
        <p:spPr bwMode="white">
          <a:xfrm>
            <a:off x="681904" y="3513382"/>
            <a:ext cx="6998272" cy="851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8358F1F-8689-425D-4F33-1B9A07BB8C38}"/>
              </a:ext>
            </a:extLst>
          </p:cNvPr>
          <p:cNvSpPr/>
          <p:nvPr/>
        </p:nvSpPr>
        <p:spPr bwMode="white">
          <a:xfrm>
            <a:off x="681904" y="4696263"/>
            <a:ext cx="2749800" cy="604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44BDAB4-C8AB-4E13-B24C-D2B7DC654C67}"/>
              </a:ext>
            </a:extLst>
          </p:cNvPr>
          <p:cNvSpPr/>
          <p:nvPr/>
        </p:nvSpPr>
        <p:spPr bwMode="white">
          <a:xfrm>
            <a:off x="681904" y="5517232"/>
            <a:ext cx="2285714" cy="53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63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8" grpId="0" animBg="1"/>
      <p:bldP spid="23" grpId="0" animBg="1"/>
      <p:bldP spid="2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346E7A-D4C1-89B1-F2DA-53B5DB8971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873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57941A-0EEC-9FAA-A031-AC56AE6F8F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0" r="10310" b="48738"/>
          <a:stretch/>
        </p:blipFill>
        <p:spPr>
          <a:xfrm>
            <a:off x="8807390" y="2595850"/>
            <a:ext cx="3002156" cy="251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3128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7941A-0EEC-9FAA-A031-AC56AE6F8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1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516A1D-538F-58CA-97C9-B7D9192488B5}"/>
              </a:ext>
            </a:extLst>
          </p:cNvPr>
          <p:cNvSpPr/>
          <p:nvPr/>
        </p:nvSpPr>
        <p:spPr bwMode="white">
          <a:xfrm>
            <a:off x="682181" y="1246285"/>
            <a:ext cx="3687290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1B57CE-9508-BED4-5D9F-033C7B394D37}"/>
              </a:ext>
            </a:extLst>
          </p:cNvPr>
          <p:cNvSpPr/>
          <p:nvPr/>
        </p:nvSpPr>
        <p:spPr bwMode="white">
          <a:xfrm>
            <a:off x="682181" y="2097517"/>
            <a:ext cx="2605507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330B45-49AC-0420-F5B3-0488C1129E3E}"/>
              </a:ext>
            </a:extLst>
          </p:cNvPr>
          <p:cNvSpPr/>
          <p:nvPr/>
        </p:nvSpPr>
        <p:spPr bwMode="white">
          <a:xfrm>
            <a:off x="720000" y="2863624"/>
            <a:ext cx="5448008" cy="41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B1152B-6B20-A867-EFB6-AB99023702F4}"/>
              </a:ext>
            </a:extLst>
          </p:cNvPr>
          <p:cNvSpPr/>
          <p:nvPr/>
        </p:nvSpPr>
        <p:spPr bwMode="white">
          <a:xfrm>
            <a:off x="682181" y="3695940"/>
            <a:ext cx="2335284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67C18C1-6D6A-57F9-8621-89BB990D0EC5}"/>
              </a:ext>
            </a:extLst>
          </p:cNvPr>
          <p:cNvSpPr/>
          <p:nvPr/>
        </p:nvSpPr>
        <p:spPr bwMode="white">
          <a:xfrm>
            <a:off x="682181" y="4547171"/>
            <a:ext cx="3973659" cy="36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E9995A0-473D-A9BF-A278-E9141D79E885}"/>
              </a:ext>
            </a:extLst>
          </p:cNvPr>
          <p:cNvSpPr/>
          <p:nvPr/>
        </p:nvSpPr>
        <p:spPr bwMode="white">
          <a:xfrm>
            <a:off x="682181" y="5341655"/>
            <a:ext cx="535129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AD92ECA-E7DB-8A16-4134-E7E2329F84BE}"/>
              </a:ext>
            </a:extLst>
          </p:cNvPr>
          <p:cNvSpPr/>
          <p:nvPr/>
        </p:nvSpPr>
        <p:spPr bwMode="white">
          <a:xfrm>
            <a:off x="682180" y="6164512"/>
            <a:ext cx="5773859" cy="4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02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7" grpId="0" animBg="1"/>
      <p:bldP spid="18" grpId="0" animBg="1"/>
      <p:bldP spid="20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5AEBE-E408-9BE0-2A17-D137B8A8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8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16856A-79CA-8B29-90E2-631167A3CF0E}"/>
              </a:ext>
            </a:extLst>
          </p:cNvPr>
          <p:cNvSpPr/>
          <p:nvPr/>
        </p:nvSpPr>
        <p:spPr bwMode="white">
          <a:xfrm>
            <a:off x="681905" y="1210249"/>
            <a:ext cx="2666666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2644A-24A6-E9C1-AAA9-524995D5F94B}"/>
              </a:ext>
            </a:extLst>
          </p:cNvPr>
          <p:cNvSpPr/>
          <p:nvPr/>
        </p:nvSpPr>
        <p:spPr bwMode="white">
          <a:xfrm>
            <a:off x="681904" y="2020298"/>
            <a:ext cx="9302528" cy="4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A8D20BB-8817-514A-D5C7-2F09B5D99B25}"/>
              </a:ext>
            </a:extLst>
          </p:cNvPr>
          <p:cNvSpPr/>
          <p:nvPr/>
        </p:nvSpPr>
        <p:spPr bwMode="white">
          <a:xfrm>
            <a:off x="681904" y="2796992"/>
            <a:ext cx="8150399" cy="5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6549878-4050-D7D7-5621-047C474F0BB4}"/>
              </a:ext>
            </a:extLst>
          </p:cNvPr>
          <p:cNvSpPr/>
          <p:nvPr/>
        </p:nvSpPr>
        <p:spPr bwMode="white">
          <a:xfrm>
            <a:off x="691048" y="3668985"/>
            <a:ext cx="2619080" cy="41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3F0BE5C-879A-CF92-4D4A-34423CF7615E}"/>
              </a:ext>
            </a:extLst>
          </p:cNvPr>
          <p:cNvSpPr/>
          <p:nvPr/>
        </p:nvSpPr>
        <p:spPr bwMode="white">
          <a:xfrm>
            <a:off x="681904" y="4479033"/>
            <a:ext cx="2323809" cy="4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24EF46D-DFD6-587F-E3CF-FCD230E808F5}"/>
              </a:ext>
            </a:extLst>
          </p:cNvPr>
          <p:cNvSpPr/>
          <p:nvPr/>
        </p:nvSpPr>
        <p:spPr bwMode="white">
          <a:xfrm>
            <a:off x="681904" y="5336732"/>
            <a:ext cx="2965824" cy="468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12D7DD3-A532-02E8-FE6A-654D662BCCDB}"/>
              </a:ext>
            </a:extLst>
          </p:cNvPr>
          <p:cNvSpPr/>
          <p:nvPr/>
        </p:nvSpPr>
        <p:spPr bwMode="white">
          <a:xfrm>
            <a:off x="681904" y="6156310"/>
            <a:ext cx="3397872" cy="524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DA57941A-0EEC-9FAA-A031-AC56AE6F8F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80" r="10310" b="48738"/>
          <a:stretch/>
        </p:blipFill>
        <p:spPr>
          <a:xfrm>
            <a:off x="7392144" y="4025209"/>
            <a:ext cx="3002156" cy="251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6316856A-79CA-8B29-90E2-631167A3CF0E}"/>
              </a:ext>
            </a:extLst>
          </p:cNvPr>
          <p:cNvSpPr/>
          <p:nvPr/>
        </p:nvSpPr>
        <p:spPr bwMode="white">
          <a:xfrm>
            <a:off x="3453334" y="1186425"/>
            <a:ext cx="2666666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316856A-79CA-8B29-90E2-631167A3CF0E}"/>
              </a:ext>
            </a:extLst>
          </p:cNvPr>
          <p:cNvSpPr/>
          <p:nvPr/>
        </p:nvSpPr>
        <p:spPr bwMode="white">
          <a:xfrm>
            <a:off x="3475120" y="3669039"/>
            <a:ext cx="7013368" cy="428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15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4" grpId="0" animBg="1"/>
      <p:bldP spid="16" grpId="0" animBg="1"/>
      <p:bldP spid="21" grpId="0" animBg="1"/>
      <p:bldP spid="23" grpId="0" animBg="1"/>
      <p:bldP spid="26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D045B-362B-BCCE-1641-48A49F02B2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BAE3E-DC73-923A-2910-CF1DC7A641BD}"/>
              </a:ext>
            </a:extLst>
          </p:cNvPr>
          <p:cNvSpPr/>
          <p:nvPr/>
        </p:nvSpPr>
        <p:spPr bwMode="white">
          <a:xfrm>
            <a:off x="10072380" y="1258318"/>
            <a:ext cx="361904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71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BE348-A3E8-4A94-2203-2B2E71E5B7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949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23C5B4-EEA8-9D74-3CB6-6F6307CC25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5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24E5A9-06A5-9C2B-FF30-F723C44073FB}"/>
              </a:ext>
            </a:extLst>
          </p:cNvPr>
          <p:cNvSpPr/>
          <p:nvPr/>
        </p:nvSpPr>
        <p:spPr bwMode="white">
          <a:xfrm>
            <a:off x="686259" y="1140914"/>
            <a:ext cx="5409742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A6322-57F2-1FBD-4B41-F05D9DEC3666}"/>
              </a:ext>
            </a:extLst>
          </p:cNvPr>
          <p:cNvSpPr/>
          <p:nvPr/>
        </p:nvSpPr>
        <p:spPr bwMode="white">
          <a:xfrm>
            <a:off x="686258" y="1858803"/>
            <a:ext cx="256435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3D0282-A3C3-CB7C-A445-E000F05A6B13}"/>
              </a:ext>
            </a:extLst>
          </p:cNvPr>
          <p:cNvSpPr/>
          <p:nvPr/>
        </p:nvSpPr>
        <p:spPr bwMode="white">
          <a:xfrm>
            <a:off x="686258" y="2593583"/>
            <a:ext cx="4361088" cy="354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7DD073-982B-56CB-9977-63FEC18BCF6A}"/>
              </a:ext>
            </a:extLst>
          </p:cNvPr>
          <p:cNvSpPr/>
          <p:nvPr/>
        </p:nvSpPr>
        <p:spPr bwMode="white">
          <a:xfrm>
            <a:off x="686258" y="3303026"/>
            <a:ext cx="5955374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3E3BDC-8DF0-397C-9949-B161F3AB481B}"/>
              </a:ext>
            </a:extLst>
          </p:cNvPr>
          <p:cNvSpPr/>
          <p:nvPr/>
        </p:nvSpPr>
        <p:spPr bwMode="white">
          <a:xfrm>
            <a:off x="686258" y="4020914"/>
            <a:ext cx="6129822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E17B5F-AA35-E021-2549-DAF3ACE6718B}"/>
              </a:ext>
            </a:extLst>
          </p:cNvPr>
          <p:cNvSpPr/>
          <p:nvPr/>
        </p:nvSpPr>
        <p:spPr bwMode="white">
          <a:xfrm>
            <a:off x="686258" y="4738803"/>
            <a:ext cx="970068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836BF8-1DAD-B4B1-F9F7-5612A8E140FE}"/>
              </a:ext>
            </a:extLst>
          </p:cNvPr>
          <p:cNvSpPr/>
          <p:nvPr/>
        </p:nvSpPr>
        <p:spPr bwMode="white">
          <a:xfrm>
            <a:off x="686258" y="5456692"/>
            <a:ext cx="5558911" cy="38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2C6D589-28F0-F8C6-DEB4-42F8DF260FD8}"/>
              </a:ext>
            </a:extLst>
          </p:cNvPr>
          <p:cNvSpPr/>
          <p:nvPr/>
        </p:nvSpPr>
        <p:spPr bwMode="white">
          <a:xfrm>
            <a:off x="686258" y="6183026"/>
            <a:ext cx="356816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D24E5A9-06A5-9C2B-FF30-F723C44073FB}"/>
              </a:ext>
            </a:extLst>
          </p:cNvPr>
          <p:cNvSpPr/>
          <p:nvPr/>
        </p:nvSpPr>
        <p:spPr bwMode="white">
          <a:xfrm>
            <a:off x="6129741" y="1134673"/>
            <a:ext cx="3503909" cy="363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D24E5A9-06A5-9C2B-FF30-F723C44073FB}"/>
              </a:ext>
            </a:extLst>
          </p:cNvPr>
          <p:cNvSpPr/>
          <p:nvPr/>
        </p:nvSpPr>
        <p:spPr bwMode="white">
          <a:xfrm>
            <a:off x="6849821" y="4020914"/>
            <a:ext cx="2630555" cy="41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90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F7621-8026-B122-8FED-873C0641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007D4-E5D3-0A0B-0805-2926092CA406}"/>
              </a:ext>
            </a:extLst>
          </p:cNvPr>
          <p:cNvSpPr/>
          <p:nvPr/>
        </p:nvSpPr>
        <p:spPr bwMode="white">
          <a:xfrm>
            <a:off x="10100952" y="2268733"/>
            <a:ext cx="352380" cy="36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95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79A99-B0CE-DA83-1592-3C47EC611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704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1774D-261B-0541-4D6A-51972E1853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DC1ED2-2C0A-3F1A-4DC8-D32B95ED705E}"/>
              </a:ext>
            </a:extLst>
          </p:cNvPr>
          <p:cNvSpPr/>
          <p:nvPr/>
        </p:nvSpPr>
        <p:spPr bwMode="white">
          <a:xfrm>
            <a:off x="681904" y="1849100"/>
            <a:ext cx="5270080" cy="5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0472D-EF4F-B30F-3097-96B97CAACB8E}"/>
              </a:ext>
            </a:extLst>
          </p:cNvPr>
          <p:cNvSpPr/>
          <p:nvPr/>
        </p:nvSpPr>
        <p:spPr bwMode="white">
          <a:xfrm>
            <a:off x="5954608" y="1920601"/>
            <a:ext cx="4893920" cy="452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2EF453-6C7F-3BFF-8FD4-91CF7788E5F9}"/>
              </a:ext>
            </a:extLst>
          </p:cNvPr>
          <p:cNvSpPr/>
          <p:nvPr/>
        </p:nvSpPr>
        <p:spPr bwMode="white">
          <a:xfrm>
            <a:off x="681904" y="2726201"/>
            <a:ext cx="661568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B5E4CC-D1F0-12F4-C708-1C6139AB886B}"/>
              </a:ext>
            </a:extLst>
          </p:cNvPr>
          <p:cNvSpPr/>
          <p:nvPr/>
        </p:nvSpPr>
        <p:spPr bwMode="white">
          <a:xfrm>
            <a:off x="681904" y="3507965"/>
            <a:ext cx="4189960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63CA1F-E20D-83FD-5D21-2FFFF9FE3F0F}"/>
              </a:ext>
            </a:extLst>
          </p:cNvPr>
          <p:cNvSpPr/>
          <p:nvPr/>
        </p:nvSpPr>
        <p:spPr bwMode="white">
          <a:xfrm>
            <a:off x="4871864" y="3507965"/>
            <a:ext cx="4752528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C6D7C6-D28B-DC5A-1DA9-9EFEDB6B0EC5}"/>
              </a:ext>
            </a:extLst>
          </p:cNvPr>
          <p:cNvSpPr/>
          <p:nvPr/>
        </p:nvSpPr>
        <p:spPr bwMode="white">
          <a:xfrm>
            <a:off x="681904" y="4299262"/>
            <a:ext cx="1095238" cy="4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2EF453-6C7F-3BFF-8FD4-91CF7788E5F9}"/>
              </a:ext>
            </a:extLst>
          </p:cNvPr>
          <p:cNvSpPr/>
          <p:nvPr/>
        </p:nvSpPr>
        <p:spPr bwMode="white">
          <a:xfrm>
            <a:off x="1446358" y="2733454"/>
            <a:ext cx="2129362" cy="42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2EF453-6C7F-3BFF-8FD4-91CF7788E5F9}"/>
              </a:ext>
            </a:extLst>
          </p:cNvPr>
          <p:cNvSpPr/>
          <p:nvPr/>
        </p:nvSpPr>
        <p:spPr bwMode="white">
          <a:xfrm>
            <a:off x="9637416" y="3379258"/>
            <a:ext cx="995088" cy="69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B1A6A7-28B5-6C43-DA4E-63D0CAA58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C6F19-3314-A59B-53CD-44FC8E18267C}"/>
              </a:ext>
            </a:extLst>
          </p:cNvPr>
          <p:cNvSpPr/>
          <p:nvPr/>
        </p:nvSpPr>
        <p:spPr bwMode="white">
          <a:xfrm>
            <a:off x="10196190" y="2307900"/>
            <a:ext cx="333333" cy="37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24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