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9" r:id="rId5"/>
    <p:sldId id="338" r:id="rId6"/>
    <p:sldId id="335" r:id="rId7"/>
    <p:sldId id="334" r:id="rId8"/>
    <p:sldId id="331" r:id="rId9"/>
    <p:sldId id="330" r:id="rId10"/>
    <p:sldId id="327" r:id="rId11"/>
    <p:sldId id="326" r:id="rId12"/>
    <p:sldId id="341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666" y="3138524"/>
            <a:ext cx="11066667" cy="5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2B9C6D-A38B-25E7-BE4E-CFED19F0C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03FE8D-5C30-6B02-D754-A47BB5B0260F}"/>
              </a:ext>
            </a:extLst>
          </p:cNvPr>
          <p:cNvSpPr/>
          <p:nvPr/>
        </p:nvSpPr>
        <p:spPr bwMode="white">
          <a:xfrm>
            <a:off x="9072380" y="2820976"/>
            <a:ext cx="990476" cy="419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AC7A94D-54A2-A8C5-83F2-AB61466296B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268" y="3275755"/>
            <a:ext cx="2941464" cy="3623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4505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B7D67F-CA97-8A51-4363-706EE0B125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2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4E8BDE-AE44-D6D5-A49C-32F6C9CFA47D}"/>
              </a:ext>
            </a:extLst>
          </p:cNvPr>
          <p:cNvSpPr/>
          <p:nvPr/>
        </p:nvSpPr>
        <p:spPr bwMode="white">
          <a:xfrm>
            <a:off x="1238151" y="3537662"/>
            <a:ext cx="1617490" cy="416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59FDD-C840-D90B-4184-639A3922AA7A}"/>
              </a:ext>
            </a:extLst>
          </p:cNvPr>
          <p:cNvSpPr/>
          <p:nvPr/>
        </p:nvSpPr>
        <p:spPr bwMode="white">
          <a:xfrm>
            <a:off x="2855640" y="3546159"/>
            <a:ext cx="3456383" cy="40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214AA8-0C8B-49F8-0B63-E1A50F6A0400}"/>
              </a:ext>
            </a:extLst>
          </p:cNvPr>
          <p:cNvSpPr/>
          <p:nvPr/>
        </p:nvSpPr>
        <p:spPr bwMode="white">
          <a:xfrm>
            <a:off x="1246644" y="3988578"/>
            <a:ext cx="3985260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DEB618-468B-04F4-7016-CD8AE8E348F3}"/>
              </a:ext>
            </a:extLst>
          </p:cNvPr>
          <p:cNvSpPr/>
          <p:nvPr/>
        </p:nvSpPr>
        <p:spPr bwMode="white">
          <a:xfrm>
            <a:off x="1284322" y="4455505"/>
            <a:ext cx="4523646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74E925B-2D97-EED7-BEB9-0EF3E746D7CA}"/>
              </a:ext>
            </a:extLst>
          </p:cNvPr>
          <p:cNvSpPr/>
          <p:nvPr/>
        </p:nvSpPr>
        <p:spPr bwMode="white">
          <a:xfrm>
            <a:off x="1113729" y="4880934"/>
            <a:ext cx="3038055" cy="441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EE44092-E0DA-022A-AE9F-8993B97BC000}"/>
              </a:ext>
            </a:extLst>
          </p:cNvPr>
          <p:cNvSpPr/>
          <p:nvPr/>
        </p:nvSpPr>
        <p:spPr bwMode="white">
          <a:xfrm>
            <a:off x="1238150" y="5372782"/>
            <a:ext cx="3921745" cy="40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6C9B2ED-A252-673A-3100-8B013512FD37}"/>
              </a:ext>
            </a:extLst>
          </p:cNvPr>
          <p:cNvSpPr/>
          <p:nvPr/>
        </p:nvSpPr>
        <p:spPr bwMode="white">
          <a:xfrm>
            <a:off x="1214590" y="5848704"/>
            <a:ext cx="9417914" cy="88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38" y="3503381"/>
            <a:ext cx="3600402" cy="188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5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  <p:bldP spid="15" grpId="0" animBg="1"/>
      <p:bldP spid="16" grpId="0" animBg="1"/>
      <p:bldP spid="18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318F-2E6E-E929-967F-8539DA7839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27"/>
          <a:stretch/>
        </p:blipFill>
        <p:spPr>
          <a:xfrm>
            <a:off x="696000" y="1052736"/>
            <a:ext cx="10800000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60DF0-B44F-2C83-283A-804410F481B6}"/>
              </a:ext>
            </a:extLst>
          </p:cNvPr>
          <p:cNvSpPr/>
          <p:nvPr/>
        </p:nvSpPr>
        <p:spPr bwMode="white">
          <a:xfrm>
            <a:off x="696000" y="1052736"/>
            <a:ext cx="7752263" cy="447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2B5516-D050-468E-D6DD-8C88DC76F284}"/>
              </a:ext>
            </a:extLst>
          </p:cNvPr>
          <p:cNvSpPr/>
          <p:nvPr/>
        </p:nvSpPr>
        <p:spPr bwMode="white">
          <a:xfrm>
            <a:off x="657904" y="1570343"/>
            <a:ext cx="8678456" cy="95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17370F3-D8A3-5F56-1451-98060307BE93}"/>
              </a:ext>
            </a:extLst>
          </p:cNvPr>
          <p:cNvSpPr/>
          <p:nvPr/>
        </p:nvSpPr>
        <p:spPr bwMode="white">
          <a:xfrm>
            <a:off x="657904" y="2599727"/>
            <a:ext cx="10190624" cy="97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E925526-A130-D054-3F17-935325755A14}"/>
              </a:ext>
            </a:extLst>
          </p:cNvPr>
          <p:cNvSpPr/>
          <p:nvPr/>
        </p:nvSpPr>
        <p:spPr bwMode="white">
          <a:xfrm>
            <a:off x="800761" y="3645254"/>
            <a:ext cx="2846967" cy="431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img_16777215">
            <a:extLst>
              <a:ext uri="{FF2B5EF4-FFF2-40B4-BE49-F238E27FC236}">
                <a16:creationId xmlns:a16="http://schemas.microsoft.com/office/drawing/2014/main" id="{01B7D67F-CA97-8A51-4363-706EE0B125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9" t="42511" r="2413" b="22485"/>
          <a:stretch/>
        </p:blipFill>
        <p:spPr>
          <a:xfrm>
            <a:off x="4394437" y="4134726"/>
            <a:ext cx="36004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49053" y="4200223"/>
            <a:ext cx="3600402" cy="1885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254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7" grpId="0" animBg="1"/>
      <p:bldP spid="2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9318F-2E6E-E929-967F-8539DA7839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573" r="10218"/>
          <a:stretch/>
        </p:blipFill>
        <p:spPr>
          <a:xfrm>
            <a:off x="839416" y="1052736"/>
            <a:ext cx="9696480" cy="2628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BC84EF6-93C3-9103-731A-8B5C4AA4E9E9}"/>
              </a:ext>
            </a:extLst>
          </p:cNvPr>
          <p:cNvSpPr/>
          <p:nvPr/>
        </p:nvSpPr>
        <p:spPr bwMode="white">
          <a:xfrm>
            <a:off x="801321" y="1126882"/>
            <a:ext cx="1190224" cy="41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A02ED0A-6C74-3387-6875-52FF0548EA3D}"/>
              </a:ext>
            </a:extLst>
          </p:cNvPr>
          <p:cNvSpPr/>
          <p:nvPr/>
        </p:nvSpPr>
        <p:spPr bwMode="white">
          <a:xfrm>
            <a:off x="1991545" y="1107821"/>
            <a:ext cx="8424935" cy="43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6EEEEA6-7CF9-7B36-B2A8-82C397EE2851}"/>
              </a:ext>
            </a:extLst>
          </p:cNvPr>
          <p:cNvSpPr/>
          <p:nvPr/>
        </p:nvSpPr>
        <p:spPr bwMode="white">
          <a:xfrm>
            <a:off x="839416" y="1610506"/>
            <a:ext cx="8208912" cy="5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3775EB3-06E6-63E6-388C-C87CDDA1B7F3}"/>
              </a:ext>
            </a:extLst>
          </p:cNvPr>
          <p:cNvSpPr/>
          <p:nvPr/>
        </p:nvSpPr>
        <p:spPr bwMode="white">
          <a:xfrm>
            <a:off x="839416" y="2171613"/>
            <a:ext cx="4752528" cy="42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287E2141-5D97-76B9-5C74-19BDB3574E07}"/>
              </a:ext>
            </a:extLst>
          </p:cNvPr>
          <p:cNvSpPr/>
          <p:nvPr/>
        </p:nvSpPr>
        <p:spPr bwMode="white">
          <a:xfrm>
            <a:off x="839416" y="2637808"/>
            <a:ext cx="9361040" cy="49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img_16777215">
            <a:extLst>
              <a:ext uri="{FF2B5EF4-FFF2-40B4-BE49-F238E27FC236}">
                <a16:creationId xmlns:a16="http://schemas.microsoft.com/office/drawing/2014/main" id="{01B7D67F-CA97-8A51-4363-706EE0B125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09" t="42511" r="2413" b="22485"/>
          <a:stretch/>
        </p:blipFill>
        <p:spPr>
          <a:xfrm>
            <a:off x="4439816" y="3595494"/>
            <a:ext cx="36004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9814" y="3709829"/>
            <a:ext cx="3600402" cy="1885230"/>
          </a:xfrm>
          <a:prstGeom prst="rect">
            <a:avLst/>
          </a:prstGeom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06EEEEA6-7CF9-7B36-B2A8-82C397EE2851}"/>
              </a:ext>
            </a:extLst>
          </p:cNvPr>
          <p:cNvSpPr/>
          <p:nvPr/>
        </p:nvSpPr>
        <p:spPr bwMode="white">
          <a:xfrm>
            <a:off x="815856" y="3110498"/>
            <a:ext cx="8208912" cy="5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41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2" grpId="0" animBg="1"/>
      <p:bldP spid="34" grpId="0" animBg="1"/>
      <p:bldP spid="36" grpId="0" animBg="1"/>
      <p:bldP spid="41" grpId="0" animBg="1"/>
      <p:bldP spid="4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8C6E1-BB9F-D47D-C198-DCE36EA067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F8C6E1-BB9F-D47D-C198-DCE36EA06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5" b="93444"/>
          <a:stretch/>
        </p:blipFill>
        <p:spPr>
          <a:xfrm rot="10800000">
            <a:off x="720000" y="6288582"/>
            <a:ext cx="10120144" cy="36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14C94-EE67-58A1-E5E8-4F3291DE48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8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3F8C6E1-BB9F-D47D-C198-DCE36EA06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5" b="93444"/>
          <a:stretch/>
        </p:blipFill>
        <p:spPr>
          <a:xfrm rot="10800000">
            <a:off x="696000" y="6058687"/>
            <a:ext cx="10120144" cy="36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3F8C6E1-BB9F-D47D-C198-DCE36EA06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5" b="93444"/>
          <a:stretch/>
        </p:blipFill>
        <p:spPr>
          <a:xfrm>
            <a:off x="696000" y="908720"/>
            <a:ext cx="10120144" cy="36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9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1F811-F86D-E4DD-DF69-A9CA9BE2CD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1532226"/>
            <a:ext cx="10800000" cy="37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F8C6E1-BB9F-D47D-C198-DCE36EA06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95" b="93444"/>
          <a:stretch/>
        </p:blipFill>
        <p:spPr>
          <a:xfrm>
            <a:off x="839416" y="1171842"/>
            <a:ext cx="10120144" cy="360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182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E8319-0781-947A-1B14-330E45D77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25004"/>
            <a:ext cx="10079920" cy="3938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6AD3D-5795-2E86-CAEC-F35E4B83E030}"/>
              </a:ext>
            </a:extLst>
          </p:cNvPr>
          <p:cNvSpPr/>
          <p:nvPr/>
        </p:nvSpPr>
        <p:spPr bwMode="white">
          <a:xfrm>
            <a:off x="9345426" y="3573016"/>
            <a:ext cx="4229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74E7946-CAEA-2D72-C621-7D51FB372F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1910" y="3995988"/>
            <a:ext cx="2122804" cy="2599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248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34F4A-2D35-F113-EEAD-EC419269EF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52736"/>
            <a:ext cx="9841088" cy="43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2316D8-DCB8-8A6E-8DCF-6E75A8A138DC}"/>
              </a:ext>
            </a:extLst>
          </p:cNvPr>
          <p:cNvSpPr/>
          <p:nvPr/>
        </p:nvSpPr>
        <p:spPr bwMode="white">
          <a:xfrm>
            <a:off x="8872023" y="4149080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CA11F8-2DD9-1CC9-760D-E5DCA1C9715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2899663"/>
            <a:ext cx="2198048" cy="2498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13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F5DDEB-A6F4-4279-02A2-5ED58147E7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0E0DC-DDDB-E676-49C0-D0A209E962CB}"/>
              </a:ext>
            </a:extLst>
          </p:cNvPr>
          <p:cNvSpPr/>
          <p:nvPr/>
        </p:nvSpPr>
        <p:spPr bwMode="white">
          <a:xfrm>
            <a:off x="6110476" y="2068555"/>
            <a:ext cx="723809" cy="419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E174DB-6983-7514-7526-79C7373CBD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838" y="2996952"/>
            <a:ext cx="3736324" cy="3243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2798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A490C-48C8-F93D-2364-733376859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50B2C-070F-FDF4-1205-2C66C2F60855}"/>
              </a:ext>
            </a:extLst>
          </p:cNvPr>
          <p:cNvSpPr/>
          <p:nvPr/>
        </p:nvSpPr>
        <p:spPr bwMode="white">
          <a:xfrm>
            <a:off x="7062857" y="3748041"/>
            <a:ext cx="961904" cy="41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60E1BA5-B0E3-438D-0FB2-590B1D0E73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7070" y="4293096"/>
            <a:ext cx="2757860" cy="247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775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D15F6-9991-9AFA-31A7-2E228442C1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980728"/>
            <a:ext cx="9841088" cy="388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E63E1-6EF2-4F5D-8E54-6FFBB19B728E}"/>
              </a:ext>
            </a:extLst>
          </p:cNvPr>
          <p:cNvSpPr/>
          <p:nvPr/>
        </p:nvSpPr>
        <p:spPr bwMode="white">
          <a:xfrm>
            <a:off x="9624392" y="2737325"/>
            <a:ext cx="576064" cy="47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7D2BF2-3A2C-94AA-08D9-B2DA9D3001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127"/>
          <a:stretch/>
        </p:blipFill>
        <p:spPr>
          <a:xfrm>
            <a:off x="4812019" y="4703296"/>
            <a:ext cx="2471946" cy="2154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398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2023-12-09T11:01:04Z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