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0" r:id="rId4"/>
    <p:sldId id="336" r:id="rId5"/>
    <p:sldId id="335" r:id="rId6"/>
    <p:sldId id="334" r:id="rId7"/>
    <p:sldId id="333" r:id="rId8"/>
    <p:sldId id="332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8381" y="3138524"/>
            <a:ext cx="7895238" cy="580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6C8429-A8B0-88A1-B832-80D927F8E9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32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8C9D06-A8BE-775F-6928-B98BA1DCF0BB}"/>
              </a:ext>
            </a:extLst>
          </p:cNvPr>
          <p:cNvSpPr/>
          <p:nvPr/>
        </p:nvSpPr>
        <p:spPr bwMode="white">
          <a:xfrm>
            <a:off x="7024761" y="1974169"/>
            <a:ext cx="1095238" cy="381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923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0FFE78-D8C5-1FE3-2145-D938B85C76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3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9F0065-DA39-B37D-5F5F-41C924A44534}"/>
              </a:ext>
            </a:extLst>
          </p:cNvPr>
          <p:cNvSpPr/>
          <p:nvPr/>
        </p:nvSpPr>
        <p:spPr bwMode="white">
          <a:xfrm>
            <a:off x="1253332" y="2744703"/>
            <a:ext cx="5274715" cy="409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15EE6E-E8AB-3BA4-2DF1-46D0CEFE6E64}"/>
              </a:ext>
            </a:extLst>
          </p:cNvPr>
          <p:cNvSpPr/>
          <p:nvPr/>
        </p:nvSpPr>
        <p:spPr bwMode="white">
          <a:xfrm>
            <a:off x="1300952" y="3507156"/>
            <a:ext cx="4190476" cy="400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E99C99-35A6-9E54-E793-AB0E70940F5B}"/>
              </a:ext>
            </a:extLst>
          </p:cNvPr>
          <p:cNvSpPr/>
          <p:nvPr/>
        </p:nvSpPr>
        <p:spPr bwMode="white">
          <a:xfrm>
            <a:off x="1224760" y="4260078"/>
            <a:ext cx="8687663" cy="537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415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37E47F-9C56-3EF3-256E-8E31B6FB4A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0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F878BC-4112-4019-99B0-8079E2FBD5B5}"/>
              </a:ext>
            </a:extLst>
          </p:cNvPr>
          <p:cNvSpPr/>
          <p:nvPr/>
        </p:nvSpPr>
        <p:spPr bwMode="white">
          <a:xfrm>
            <a:off x="681904" y="1906567"/>
            <a:ext cx="5486104" cy="514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0A5567-787D-294E-6D28-599A91A7DB01}"/>
              </a:ext>
            </a:extLst>
          </p:cNvPr>
          <p:cNvSpPr/>
          <p:nvPr/>
        </p:nvSpPr>
        <p:spPr bwMode="white">
          <a:xfrm>
            <a:off x="681904" y="2669480"/>
            <a:ext cx="4117952" cy="471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BD5376A-EF47-4D7C-4CC3-54AF8F9DFCE0}"/>
              </a:ext>
            </a:extLst>
          </p:cNvPr>
          <p:cNvSpPr/>
          <p:nvPr/>
        </p:nvSpPr>
        <p:spPr bwMode="white">
          <a:xfrm>
            <a:off x="479377" y="3422855"/>
            <a:ext cx="8393004" cy="41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AA20F5-D54D-0957-C318-6AA63F93228D}"/>
              </a:ext>
            </a:extLst>
          </p:cNvPr>
          <p:cNvSpPr/>
          <p:nvPr/>
        </p:nvSpPr>
        <p:spPr bwMode="white">
          <a:xfrm>
            <a:off x="681904" y="4157159"/>
            <a:ext cx="4238095" cy="41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980AD78-5472-2D6F-E28F-B0DE7E6F4519}"/>
              </a:ext>
            </a:extLst>
          </p:cNvPr>
          <p:cNvSpPr/>
          <p:nvPr/>
        </p:nvSpPr>
        <p:spPr bwMode="white">
          <a:xfrm>
            <a:off x="681904" y="4958217"/>
            <a:ext cx="5219047" cy="829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60A5567-787D-294E-6D28-599A91A7DB01}"/>
              </a:ext>
            </a:extLst>
          </p:cNvPr>
          <p:cNvSpPr/>
          <p:nvPr/>
        </p:nvSpPr>
        <p:spPr bwMode="white">
          <a:xfrm>
            <a:off x="4837952" y="2651200"/>
            <a:ext cx="767488" cy="471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350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B2C2E5-1A01-B90D-0240-C56B1020BA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151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87B345-A192-7D3A-3103-EF914251D884}"/>
              </a:ext>
            </a:extLst>
          </p:cNvPr>
          <p:cNvSpPr/>
          <p:nvPr/>
        </p:nvSpPr>
        <p:spPr bwMode="white">
          <a:xfrm>
            <a:off x="1084492" y="4836303"/>
            <a:ext cx="5011508" cy="304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841E01-1C2E-E12D-9A46-59297C3CDCEA}"/>
              </a:ext>
            </a:extLst>
          </p:cNvPr>
          <p:cNvSpPr/>
          <p:nvPr/>
        </p:nvSpPr>
        <p:spPr bwMode="white">
          <a:xfrm>
            <a:off x="911424" y="5300283"/>
            <a:ext cx="4553603" cy="331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F1DB970-4863-C1D6-1AD5-ACD63FBF3A94}"/>
              </a:ext>
            </a:extLst>
          </p:cNvPr>
          <p:cNvSpPr/>
          <p:nvPr/>
        </p:nvSpPr>
        <p:spPr bwMode="white">
          <a:xfrm>
            <a:off x="1130882" y="5870319"/>
            <a:ext cx="7413390" cy="366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571DA43-FBD1-727F-E20E-3D1347145D1C}"/>
              </a:ext>
            </a:extLst>
          </p:cNvPr>
          <p:cNvSpPr/>
          <p:nvPr/>
        </p:nvSpPr>
        <p:spPr bwMode="white">
          <a:xfrm>
            <a:off x="983432" y="6360813"/>
            <a:ext cx="989095" cy="304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97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A9A8C5-0CD0-55C2-B149-B13DAE88BD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9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9CC682-78D3-C152-3B5A-25183CD066B4}"/>
              </a:ext>
            </a:extLst>
          </p:cNvPr>
          <p:cNvSpPr/>
          <p:nvPr/>
        </p:nvSpPr>
        <p:spPr bwMode="white">
          <a:xfrm>
            <a:off x="10120000" y="5725660"/>
            <a:ext cx="323809" cy="371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467D26-EE30-D959-F8C1-7AF9F99326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814" y="1593392"/>
            <a:ext cx="3525642" cy="1922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7E9E368-AC43-27D7-3EF3-BF969CBECDB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8967" y="1637953"/>
            <a:ext cx="3525642" cy="1922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875D55B-B681-AADC-DA2C-223B4AD7F5A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4149080"/>
            <a:ext cx="3590932" cy="1958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4A2DE978-CE3A-7766-F1FB-95B45E6AE3F4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2064" y="4151344"/>
            <a:ext cx="3503878" cy="1958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83824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ECE7FB-9FBC-1D5D-9AFF-2525E1B000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1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59397D-C889-E896-2C54-F34BBADFE6D6}"/>
              </a:ext>
            </a:extLst>
          </p:cNvPr>
          <p:cNvSpPr/>
          <p:nvPr/>
        </p:nvSpPr>
        <p:spPr bwMode="white">
          <a:xfrm>
            <a:off x="10024761" y="1276782"/>
            <a:ext cx="980952" cy="4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353384-15A4-22F0-DA3A-E947913E9423}"/>
              </a:ext>
            </a:extLst>
          </p:cNvPr>
          <p:cNvSpPr/>
          <p:nvPr/>
        </p:nvSpPr>
        <p:spPr bwMode="white">
          <a:xfrm>
            <a:off x="1262856" y="2162555"/>
            <a:ext cx="1664791" cy="474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EFBC29-427C-B1B6-8979-348BFAA48A68}"/>
              </a:ext>
            </a:extLst>
          </p:cNvPr>
          <p:cNvSpPr/>
          <p:nvPr/>
        </p:nvSpPr>
        <p:spPr bwMode="white">
          <a:xfrm>
            <a:off x="5091428" y="2191128"/>
            <a:ext cx="1580636" cy="44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FCD2DFC-94E3-A314-23FB-289611CCA4C0}"/>
              </a:ext>
            </a:extLst>
          </p:cNvPr>
          <p:cNvSpPr/>
          <p:nvPr/>
        </p:nvSpPr>
        <p:spPr bwMode="white">
          <a:xfrm>
            <a:off x="3377142" y="3057854"/>
            <a:ext cx="3078898" cy="515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8EB2C65-9765-E69D-D39C-C189D0102CCE}"/>
              </a:ext>
            </a:extLst>
          </p:cNvPr>
          <p:cNvSpPr/>
          <p:nvPr/>
        </p:nvSpPr>
        <p:spPr bwMode="white">
          <a:xfrm>
            <a:off x="7948571" y="3086426"/>
            <a:ext cx="1891845" cy="486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262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DBFFEB-E3B2-2387-FDC8-64B2631AD7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267036-AF09-69CF-0027-8FEB42FB4D35}"/>
              </a:ext>
            </a:extLst>
          </p:cNvPr>
          <p:cNvSpPr/>
          <p:nvPr/>
        </p:nvSpPr>
        <p:spPr bwMode="white">
          <a:xfrm>
            <a:off x="1243809" y="2953652"/>
            <a:ext cx="8452591" cy="475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F3EFD3-6E63-5DD7-5290-703E4795DC12}"/>
              </a:ext>
            </a:extLst>
          </p:cNvPr>
          <p:cNvSpPr/>
          <p:nvPr/>
        </p:nvSpPr>
        <p:spPr bwMode="white">
          <a:xfrm>
            <a:off x="1234285" y="3820625"/>
            <a:ext cx="4619047" cy="400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CB80DEE-9EC3-6FBF-6DAE-212D29CCA545}"/>
              </a:ext>
            </a:extLst>
          </p:cNvPr>
          <p:cNvSpPr/>
          <p:nvPr/>
        </p:nvSpPr>
        <p:spPr bwMode="white">
          <a:xfrm>
            <a:off x="1234285" y="4678837"/>
            <a:ext cx="2485451" cy="447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102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44C987-61D0-3C4B-705D-D10C0CF760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9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236243-4EA1-D3EC-268D-0A71C50E49DE}"/>
              </a:ext>
            </a:extLst>
          </p:cNvPr>
          <p:cNvSpPr/>
          <p:nvPr/>
        </p:nvSpPr>
        <p:spPr bwMode="white">
          <a:xfrm>
            <a:off x="681904" y="1844825"/>
            <a:ext cx="9086504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D25DBF8-1F74-7F06-07F1-4B2F0203EA1B}"/>
              </a:ext>
            </a:extLst>
          </p:cNvPr>
          <p:cNvSpPr/>
          <p:nvPr/>
        </p:nvSpPr>
        <p:spPr bwMode="white">
          <a:xfrm>
            <a:off x="623392" y="3356992"/>
            <a:ext cx="684076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2014C76-E571-A022-04D3-B59B1676EA40}"/>
              </a:ext>
            </a:extLst>
          </p:cNvPr>
          <p:cNvSpPr/>
          <p:nvPr/>
        </p:nvSpPr>
        <p:spPr bwMode="white">
          <a:xfrm>
            <a:off x="623392" y="4653136"/>
            <a:ext cx="2664296" cy="948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519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270C13-FDC4-3BAC-AC7A-154B55E6B1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68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1DAE55-6105-965D-353E-C9BE6985DC84}"/>
              </a:ext>
            </a:extLst>
          </p:cNvPr>
          <p:cNvSpPr/>
          <p:nvPr/>
        </p:nvSpPr>
        <p:spPr bwMode="white">
          <a:xfrm>
            <a:off x="9368610" y="4545658"/>
            <a:ext cx="324871" cy="333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634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0EE9FF-7FED-5FA9-ACDB-05542ED9E10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751"/>
          <a:stretch/>
        </p:blipFill>
        <p:spPr>
          <a:xfrm>
            <a:off x="1055440" y="908720"/>
            <a:ext cx="9841088" cy="2880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04FED5-3326-A168-9919-F7F4EC411FED}"/>
              </a:ext>
            </a:extLst>
          </p:cNvPr>
          <p:cNvSpPr/>
          <p:nvPr/>
        </p:nvSpPr>
        <p:spPr bwMode="white">
          <a:xfrm>
            <a:off x="9552384" y="3242916"/>
            <a:ext cx="504056" cy="474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1597DDD-6089-082E-AE88-F5B646E280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144" y="3684999"/>
            <a:ext cx="4213928" cy="1850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870EE9FF-7FED-5FA9-ACDB-05542ED9E10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61" r="69269"/>
          <a:stretch/>
        </p:blipFill>
        <p:spPr>
          <a:xfrm>
            <a:off x="1055440" y="3933056"/>
            <a:ext cx="3024336" cy="1323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870EE9FF-7FED-5FA9-ACDB-05542ED9E10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51" t="69561" r="21707"/>
          <a:stretch/>
        </p:blipFill>
        <p:spPr>
          <a:xfrm>
            <a:off x="4295800" y="3933056"/>
            <a:ext cx="2592288" cy="1323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78202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6979CD-A7BA-FAC6-D277-B886B3EDF9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0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1EAC64-36D7-3141-50DD-E45E1B120233}"/>
              </a:ext>
            </a:extLst>
          </p:cNvPr>
          <p:cNvSpPr/>
          <p:nvPr/>
        </p:nvSpPr>
        <p:spPr bwMode="white">
          <a:xfrm>
            <a:off x="10167619" y="2890438"/>
            <a:ext cx="333333" cy="362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CE473B4-F0C7-EBDA-7A69-A96B355FF00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6747" y="4332380"/>
            <a:ext cx="5226506" cy="2127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99488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2023-12-10T03:17:11Z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