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5" r:id="rId15"/>
    <p:sldId id="334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095706"/>
            <a:ext cx="11665294" cy="66658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A3E4E-5753-9C41-65B1-C278B3368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005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AF94CD-0C0F-B4B7-0365-6C56F93259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496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2BC0D-F3E8-E196-3807-BC1AC577B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19DB50-E50E-88E7-3B98-7A9268323CA4}"/>
              </a:ext>
            </a:extLst>
          </p:cNvPr>
          <p:cNvSpPr/>
          <p:nvPr/>
        </p:nvSpPr>
        <p:spPr bwMode="white">
          <a:xfrm>
            <a:off x="681904" y="1134156"/>
            <a:ext cx="5009523" cy="42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3396A0-F67A-ED24-CB4B-DF86753959F4}"/>
              </a:ext>
            </a:extLst>
          </p:cNvPr>
          <p:cNvSpPr/>
          <p:nvPr/>
        </p:nvSpPr>
        <p:spPr bwMode="white">
          <a:xfrm>
            <a:off x="681904" y="1916832"/>
            <a:ext cx="7646344" cy="1144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CAA057-A263-5F5F-6760-1F7288B2FB77}"/>
              </a:ext>
            </a:extLst>
          </p:cNvPr>
          <p:cNvSpPr/>
          <p:nvPr/>
        </p:nvSpPr>
        <p:spPr bwMode="white">
          <a:xfrm>
            <a:off x="681904" y="3442509"/>
            <a:ext cx="4114285" cy="43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483EB45-A05C-C686-CDFD-46FD556CA122}"/>
              </a:ext>
            </a:extLst>
          </p:cNvPr>
          <p:cNvSpPr/>
          <p:nvPr/>
        </p:nvSpPr>
        <p:spPr bwMode="white">
          <a:xfrm>
            <a:off x="681904" y="4253293"/>
            <a:ext cx="5904761" cy="90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7C96E63-77E2-8F2D-F68C-ED051AABEC6F}"/>
              </a:ext>
            </a:extLst>
          </p:cNvPr>
          <p:cNvSpPr/>
          <p:nvPr/>
        </p:nvSpPr>
        <p:spPr bwMode="white">
          <a:xfrm>
            <a:off x="681904" y="5529199"/>
            <a:ext cx="6998272" cy="99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7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CD355B-910D-4EFF-A05F-AFA7C8AFE7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4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35B6B3-9DDD-527B-FA4C-9281F6614998}"/>
              </a:ext>
            </a:extLst>
          </p:cNvPr>
          <p:cNvSpPr/>
          <p:nvPr/>
        </p:nvSpPr>
        <p:spPr bwMode="white">
          <a:xfrm>
            <a:off x="720000" y="1068158"/>
            <a:ext cx="4439896" cy="56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2C76153-19F7-D118-D1DA-A42156C028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76" y="1748064"/>
            <a:ext cx="10800000" cy="384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35B6B3-9DDD-527B-FA4C-9281F6614998}"/>
              </a:ext>
            </a:extLst>
          </p:cNvPr>
          <p:cNvSpPr/>
          <p:nvPr/>
        </p:nvSpPr>
        <p:spPr bwMode="white">
          <a:xfrm>
            <a:off x="897976" y="1916832"/>
            <a:ext cx="6206136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35B6B3-9DDD-527B-FA4C-9281F6614998}"/>
              </a:ext>
            </a:extLst>
          </p:cNvPr>
          <p:cNvSpPr/>
          <p:nvPr/>
        </p:nvSpPr>
        <p:spPr bwMode="white">
          <a:xfrm>
            <a:off x="897976" y="3406168"/>
            <a:ext cx="5486056" cy="59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035B6B3-9DDD-527B-FA4C-9281F6614998}"/>
              </a:ext>
            </a:extLst>
          </p:cNvPr>
          <p:cNvSpPr/>
          <p:nvPr/>
        </p:nvSpPr>
        <p:spPr bwMode="white">
          <a:xfrm>
            <a:off x="897976" y="4142357"/>
            <a:ext cx="5630072" cy="56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35B6B3-9DDD-527B-FA4C-9281F6614998}"/>
              </a:ext>
            </a:extLst>
          </p:cNvPr>
          <p:cNvSpPr/>
          <p:nvPr/>
        </p:nvSpPr>
        <p:spPr bwMode="white">
          <a:xfrm>
            <a:off x="917856" y="4955044"/>
            <a:ext cx="9066576" cy="674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59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92CD6F-F722-6147-3FDB-F1C8AA9BC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265008"/>
            <a:ext cx="8531630" cy="474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A48E332-FA57-A365-96EE-12999FDE35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 b="2969"/>
          <a:stretch/>
        </p:blipFill>
        <p:spPr>
          <a:xfrm>
            <a:off x="4079776" y="4937690"/>
            <a:ext cx="6168088" cy="192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334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FAFB2-DEAC-93A8-19A8-15B7D7F383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32656"/>
            <a:ext cx="9610672" cy="516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A48E332-FA57-A365-96EE-12999FDE35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 b="2969"/>
          <a:stretch/>
        </p:blipFill>
        <p:spPr>
          <a:xfrm>
            <a:off x="5231904" y="4797152"/>
            <a:ext cx="6168088" cy="192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492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F475E-71D5-0588-A3E9-B701E7AA6B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D283E-A2AF-3773-89E9-5BAFC1C4E1B2}"/>
              </a:ext>
            </a:extLst>
          </p:cNvPr>
          <p:cNvSpPr/>
          <p:nvPr/>
        </p:nvSpPr>
        <p:spPr bwMode="white">
          <a:xfrm>
            <a:off x="681904" y="971999"/>
            <a:ext cx="5918152" cy="55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397E5E-9BA6-3A77-6321-AAB675CC1DB7}"/>
              </a:ext>
            </a:extLst>
          </p:cNvPr>
          <p:cNvSpPr/>
          <p:nvPr/>
        </p:nvSpPr>
        <p:spPr bwMode="white">
          <a:xfrm>
            <a:off x="681904" y="1837350"/>
            <a:ext cx="7718352" cy="58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5FCE83-0A8B-592B-F4E3-17FF1F95F445}"/>
              </a:ext>
            </a:extLst>
          </p:cNvPr>
          <p:cNvSpPr/>
          <p:nvPr/>
        </p:nvSpPr>
        <p:spPr bwMode="white">
          <a:xfrm>
            <a:off x="681904" y="2689227"/>
            <a:ext cx="2821808" cy="391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90FA661-D4D5-A717-C68A-44812D196F6C}"/>
              </a:ext>
            </a:extLst>
          </p:cNvPr>
          <p:cNvSpPr/>
          <p:nvPr/>
        </p:nvSpPr>
        <p:spPr bwMode="white">
          <a:xfrm>
            <a:off x="681904" y="3471519"/>
            <a:ext cx="4814024" cy="372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A15DF4-926C-87B6-C3E9-FE4F5A779803}"/>
              </a:ext>
            </a:extLst>
          </p:cNvPr>
          <p:cNvSpPr/>
          <p:nvPr/>
        </p:nvSpPr>
        <p:spPr bwMode="white">
          <a:xfrm>
            <a:off x="681904" y="4234731"/>
            <a:ext cx="4814024" cy="39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EA95B86-2171-B994-5C3B-130159AFC54B}"/>
              </a:ext>
            </a:extLst>
          </p:cNvPr>
          <p:cNvSpPr/>
          <p:nvPr/>
        </p:nvSpPr>
        <p:spPr bwMode="white">
          <a:xfrm>
            <a:off x="681904" y="4894216"/>
            <a:ext cx="5414095" cy="562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5AE70AB-1BF0-8524-9D52-128020214C99}"/>
              </a:ext>
            </a:extLst>
          </p:cNvPr>
          <p:cNvSpPr/>
          <p:nvPr/>
        </p:nvSpPr>
        <p:spPr bwMode="white">
          <a:xfrm>
            <a:off x="681904" y="5799316"/>
            <a:ext cx="4910040" cy="51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7A48E332-FA57-A365-96EE-12999FDE35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18" b="2969"/>
          <a:stretch/>
        </p:blipFill>
        <p:spPr>
          <a:xfrm>
            <a:off x="5879976" y="3001249"/>
            <a:ext cx="6024072" cy="1875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196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4" grpId="0" animBg="1"/>
      <p:bldP spid="16" grpId="0" animBg="1"/>
      <p:bldP spid="20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5C522-28AD-1212-1585-79EA62FC35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F6E118-B3C5-7D51-B526-E60890F05814}"/>
              </a:ext>
            </a:extLst>
          </p:cNvPr>
          <p:cNvSpPr/>
          <p:nvPr/>
        </p:nvSpPr>
        <p:spPr bwMode="white">
          <a:xfrm>
            <a:off x="681904" y="1200791"/>
            <a:ext cx="6278192" cy="409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0E78AD7-7799-A0BC-98BD-758AEAB1BC30}"/>
              </a:ext>
            </a:extLst>
          </p:cNvPr>
          <p:cNvSpPr/>
          <p:nvPr/>
        </p:nvSpPr>
        <p:spPr bwMode="white">
          <a:xfrm>
            <a:off x="681904" y="1982494"/>
            <a:ext cx="7358312" cy="51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B8DE998-374E-1D57-4F59-B21A3D7EEAF5}"/>
              </a:ext>
            </a:extLst>
          </p:cNvPr>
          <p:cNvSpPr/>
          <p:nvPr/>
        </p:nvSpPr>
        <p:spPr bwMode="white">
          <a:xfrm>
            <a:off x="681904" y="2745133"/>
            <a:ext cx="10166624" cy="867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A1A4F79-0D73-2273-ABAE-8AD66C1AE5F5}"/>
              </a:ext>
            </a:extLst>
          </p:cNvPr>
          <p:cNvSpPr/>
          <p:nvPr/>
        </p:nvSpPr>
        <p:spPr bwMode="white">
          <a:xfrm>
            <a:off x="623392" y="3993953"/>
            <a:ext cx="6264696" cy="462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1FB506C-93FD-505C-2D99-E507257FBA68}"/>
              </a:ext>
            </a:extLst>
          </p:cNvPr>
          <p:cNvSpPr/>
          <p:nvPr/>
        </p:nvSpPr>
        <p:spPr bwMode="white">
          <a:xfrm>
            <a:off x="681904" y="4732373"/>
            <a:ext cx="5630120" cy="49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09604DE-AA36-00B4-63AE-BF1311260349}"/>
              </a:ext>
            </a:extLst>
          </p:cNvPr>
          <p:cNvSpPr/>
          <p:nvPr/>
        </p:nvSpPr>
        <p:spPr bwMode="white">
          <a:xfrm>
            <a:off x="681904" y="5576429"/>
            <a:ext cx="5198072" cy="5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25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6" grpId="0" animBg="1"/>
      <p:bldP spid="20" grpId="0" animBg="1"/>
      <p:bldP spid="23" grpId="0" animBg="1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50FA39-66A0-F9A0-4240-D796897445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1777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B61F1-C3D4-807C-6A05-74223F7DD6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6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152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E952E-A788-08F0-3139-067BADF4E4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76672"/>
            <a:ext cx="8380686" cy="6115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2E644-A334-DB9F-662E-EB6D09E87B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59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A677F-927D-E241-1BF8-7654B3E8B6AC}"/>
              </a:ext>
            </a:extLst>
          </p:cNvPr>
          <p:cNvSpPr/>
          <p:nvPr/>
        </p:nvSpPr>
        <p:spPr bwMode="white">
          <a:xfrm>
            <a:off x="693982" y="1102169"/>
            <a:ext cx="5258002" cy="31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3D921D-744F-1AAB-2E6E-B52D462F9CFB}"/>
              </a:ext>
            </a:extLst>
          </p:cNvPr>
          <p:cNvSpPr/>
          <p:nvPr/>
        </p:nvSpPr>
        <p:spPr bwMode="white">
          <a:xfrm>
            <a:off x="720001" y="1466642"/>
            <a:ext cx="3369282" cy="423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22E4D38-4B3C-A3A1-AA1D-332F6B6E9F5A}"/>
              </a:ext>
            </a:extLst>
          </p:cNvPr>
          <p:cNvSpPr/>
          <p:nvPr/>
        </p:nvSpPr>
        <p:spPr bwMode="white">
          <a:xfrm>
            <a:off x="693982" y="1889694"/>
            <a:ext cx="3154638" cy="65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5DEA3D4-0CC0-710F-F214-7A992AECC1E6}"/>
              </a:ext>
            </a:extLst>
          </p:cNvPr>
          <p:cNvSpPr/>
          <p:nvPr/>
        </p:nvSpPr>
        <p:spPr bwMode="white">
          <a:xfrm>
            <a:off x="693982" y="2631661"/>
            <a:ext cx="4676670" cy="2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FF9BBC7-5B36-6A7F-DA89-2680CFA174BA}"/>
              </a:ext>
            </a:extLst>
          </p:cNvPr>
          <p:cNvSpPr/>
          <p:nvPr/>
        </p:nvSpPr>
        <p:spPr bwMode="white">
          <a:xfrm>
            <a:off x="693982" y="3054711"/>
            <a:ext cx="5978082" cy="67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7E93018-4ECC-78C8-DC0F-8770F67D4048}"/>
              </a:ext>
            </a:extLst>
          </p:cNvPr>
          <p:cNvSpPr/>
          <p:nvPr/>
        </p:nvSpPr>
        <p:spPr bwMode="white">
          <a:xfrm>
            <a:off x="719999" y="3757629"/>
            <a:ext cx="4182335" cy="3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7C7989D-028A-2E80-0F13-A5C809C497FC}"/>
              </a:ext>
            </a:extLst>
          </p:cNvPr>
          <p:cNvSpPr/>
          <p:nvPr/>
        </p:nvSpPr>
        <p:spPr bwMode="white">
          <a:xfrm>
            <a:off x="693982" y="4206712"/>
            <a:ext cx="4774236" cy="59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2AFADF9-90C3-79A0-FB41-554EB635B947}"/>
              </a:ext>
            </a:extLst>
          </p:cNvPr>
          <p:cNvSpPr/>
          <p:nvPr/>
        </p:nvSpPr>
        <p:spPr bwMode="white">
          <a:xfrm>
            <a:off x="693982" y="4981220"/>
            <a:ext cx="1717164" cy="24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8839D1D-A2FC-D9E0-1370-C9CDEDF0FD2C}"/>
              </a:ext>
            </a:extLst>
          </p:cNvPr>
          <p:cNvSpPr/>
          <p:nvPr/>
        </p:nvSpPr>
        <p:spPr bwMode="white">
          <a:xfrm>
            <a:off x="693982" y="5379476"/>
            <a:ext cx="4676670" cy="551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E03AECD-FA42-FEA6-D6BF-B93C65015966}"/>
              </a:ext>
            </a:extLst>
          </p:cNvPr>
          <p:cNvSpPr/>
          <p:nvPr/>
        </p:nvSpPr>
        <p:spPr bwMode="white">
          <a:xfrm>
            <a:off x="693982" y="6088435"/>
            <a:ext cx="4774236" cy="64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1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6" grpId="0" animBg="1"/>
      <p:bldP spid="18" grpId="0" animBg="1"/>
      <p:bldP spid="19" grpId="0" animBg="1"/>
      <p:bldP spid="23" grpId="0" animBg="1"/>
      <p:bldP spid="28" grpId="0" animBg="1"/>
      <p:bldP spid="31" grpId="0" animBg="1"/>
      <p:bldP spid="33" grpId="0" animBg="1"/>
      <p:bldP spid="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172ED-303F-692B-D6B5-DBE71DCF22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3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2594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E6C05-B731-0973-2AAE-D24BF85B1C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5823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42FBD-B7B0-D18F-CAEB-8E927C191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72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FDFEF0-03ED-D803-B51D-6B9B275AFCAE}"/>
              </a:ext>
            </a:extLst>
          </p:cNvPr>
          <p:cNvSpPr/>
          <p:nvPr/>
        </p:nvSpPr>
        <p:spPr bwMode="white">
          <a:xfrm>
            <a:off x="551384" y="1159824"/>
            <a:ext cx="6696744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CA87D6D-95A7-B179-71A2-A07C0998D028}"/>
              </a:ext>
            </a:extLst>
          </p:cNvPr>
          <p:cNvSpPr/>
          <p:nvPr/>
        </p:nvSpPr>
        <p:spPr bwMode="white">
          <a:xfrm>
            <a:off x="692179" y="1565490"/>
            <a:ext cx="4541751" cy="34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295B0E-E4AB-E986-56DE-36949180BA01}"/>
              </a:ext>
            </a:extLst>
          </p:cNvPr>
          <p:cNvSpPr/>
          <p:nvPr/>
        </p:nvSpPr>
        <p:spPr bwMode="white">
          <a:xfrm>
            <a:off x="692179" y="2085043"/>
            <a:ext cx="7038672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2B36DE9-513B-29F4-9943-29A7680247FC}"/>
              </a:ext>
            </a:extLst>
          </p:cNvPr>
          <p:cNvSpPr/>
          <p:nvPr/>
        </p:nvSpPr>
        <p:spPr bwMode="white">
          <a:xfrm>
            <a:off x="551384" y="2453344"/>
            <a:ext cx="7416824" cy="38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A51BFEE-549E-91B1-FC95-A2FDF030529A}"/>
              </a:ext>
            </a:extLst>
          </p:cNvPr>
          <p:cNvSpPr/>
          <p:nvPr/>
        </p:nvSpPr>
        <p:spPr bwMode="white">
          <a:xfrm>
            <a:off x="692179" y="2954608"/>
            <a:ext cx="2135249" cy="28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2BF987B-7085-2CF5-AE07-1A4578E8DEA1}"/>
              </a:ext>
            </a:extLst>
          </p:cNvPr>
          <p:cNvSpPr/>
          <p:nvPr/>
        </p:nvSpPr>
        <p:spPr bwMode="white">
          <a:xfrm>
            <a:off x="692179" y="3372000"/>
            <a:ext cx="2510830" cy="29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BADEC20-C0CF-D390-DFB7-89FD492D9F35}"/>
              </a:ext>
            </a:extLst>
          </p:cNvPr>
          <p:cNvSpPr/>
          <p:nvPr/>
        </p:nvSpPr>
        <p:spPr bwMode="white">
          <a:xfrm>
            <a:off x="692179" y="3698954"/>
            <a:ext cx="7038671" cy="49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F7B1D71-AFDE-809F-6B92-74CCDBC7BE62}"/>
              </a:ext>
            </a:extLst>
          </p:cNvPr>
          <p:cNvSpPr/>
          <p:nvPr/>
        </p:nvSpPr>
        <p:spPr bwMode="white">
          <a:xfrm>
            <a:off x="692179" y="4213739"/>
            <a:ext cx="1634474" cy="306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AAC7DD2-674C-F58D-3C2E-B1A1CE554456}"/>
              </a:ext>
            </a:extLst>
          </p:cNvPr>
          <p:cNvSpPr/>
          <p:nvPr/>
        </p:nvSpPr>
        <p:spPr bwMode="white">
          <a:xfrm>
            <a:off x="692179" y="4624173"/>
            <a:ext cx="3531613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E6403D7-D45C-60A5-E835-55A4290A298C}"/>
              </a:ext>
            </a:extLst>
          </p:cNvPr>
          <p:cNvSpPr/>
          <p:nvPr/>
        </p:nvSpPr>
        <p:spPr bwMode="white">
          <a:xfrm>
            <a:off x="720000" y="5048521"/>
            <a:ext cx="6168088" cy="43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478FF2F0-6415-EC2A-7990-13974F20D967}"/>
              </a:ext>
            </a:extLst>
          </p:cNvPr>
          <p:cNvSpPr/>
          <p:nvPr/>
        </p:nvSpPr>
        <p:spPr bwMode="white">
          <a:xfrm>
            <a:off x="720000" y="5479825"/>
            <a:ext cx="2615158" cy="32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EEF34B75-4135-B1C1-BB58-36C35459BFF8}"/>
              </a:ext>
            </a:extLst>
          </p:cNvPr>
          <p:cNvSpPr/>
          <p:nvPr/>
        </p:nvSpPr>
        <p:spPr bwMode="white">
          <a:xfrm>
            <a:off x="692179" y="5904173"/>
            <a:ext cx="7915028" cy="278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69899C4-FCA1-BA87-B0A4-9893D13A6EE1}"/>
              </a:ext>
            </a:extLst>
          </p:cNvPr>
          <p:cNvSpPr/>
          <p:nvPr/>
        </p:nvSpPr>
        <p:spPr bwMode="white">
          <a:xfrm>
            <a:off x="692179" y="6321565"/>
            <a:ext cx="1627519" cy="28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50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7" grpId="0" animBg="1"/>
      <p:bldP spid="20" grpId="0" animBg="1"/>
      <p:bldP spid="21" grpId="0" animBg="1"/>
      <p:bldP spid="23" grpId="0" animBg="1"/>
      <p:bldP spid="25" grpId="0" animBg="1"/>
      <p:bldP spid="26" grpId="0" animBg="1"/>
      <p:bldP spid="31" grpId="0" animBg="1"/>
      <p:bldP spid="34" grpId="0" animBg="1"/>
      <p:bldP spid="36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16D82-FDEB-7D64-8472-514BD77981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34D371-C666-935B-CE18-AFE42DC0B5D3}"/>
              </a:ext>
            </a:extLst>
          </p:cNvPr>
          <p:cNvSpPr/>
          <p:nvPr/>
        </p:nvSpPr>
        <p:spPr bwMode="white">
          <a:xfrm>
            <a:off x="681904" y="2895856"/>
            <a:ext cx="8438432" cy="53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C5083C-3FB0-1B20-9180-FC9EA3E2A71C}"/>
              </a:ext>
            </a:extLst>
          </p:cNvPr>
          <p:cNvSpPr/>
          <p:nvPr/>
        </p:nvSpPr>
        <p:spPr bwMode="white">
          <a:xfrm>
            <a:off x="720000" y="3645024"/>
            <a:ext cx="4943952" cy="879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84BE6D0-D764-893E-5018-DE6765E0D4B2}"/>
              </a:ext>
            </a:extLst>
          </p:cNvPr>
          <p:cNvSpPr/>
          <p:nvPr/>
        </p:nvSpPr>
        <p:spPr bwMode="white">
          <a:xfrm>
            <a:off x="681904" y="4962573"/>
            <a:ext cx="5414096" cy="9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99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75129-F5AD-15FD-A933-47D210041B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7523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151C9-E4C4-9DEB-F720-57AA252296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F85B98-10C9-E272-8FDC-65608EB12918}"/>
              </a:ext>
            </a:extLst>
          </p:cNvPr>
          <p:cNvSpPr/>
          <p:nvPr/>
        </p:nvSpPr>
        <p:spPr bwMode="white">
          <a:xfrm>
            <a:off x="1843808" y="4592022"/>
            <a:ext cx="2163959" cy="1286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35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95D3B-F918-DBD8-00CD-079B67110F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B1BF124-9A3B-4CFD-863B-9704E3E5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797152"/>
            <a:ext cx="10800000" cy="15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7C1BFE-4558-C33A-F094-5F6F831F3611}"/>
              </a:ext>
            </a:extLst>
          </p:cNvPr>
          <p:cNvSpPr/>
          <p:nvPr/>
        </p:nvSpPr>
        <p:spPr bwMode="white">
          <a:xfrm>
            <a:off x="687296" y="4869160"/>
            <a:ext cx="56967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7C1BFE-4558-C33A-F094-5F6F831F3611}"/>
              </a:ext>
            </a:extLst>
          </p:cNvPr>
          <p:cNvSpPr/>
          <p:nvPr/>
        </p:nvSpPr>
        <p:spPr bwMode="white">
          <a:xfrm>
            <a:off x="720000" y="5700316"/>
            <a:ext cx="56967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63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F0629-5883-6483-B6C7-9BD92D7A5C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1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C0B46-9B61-917F-C262-38BA2D0B8A1F}"/>
              </a:ext>
            </a:extLst>
          </p:cNvPr>
          <p:cNvSpPr/>
          <p:nvPr/>
        </p:nvSpPr>
        <p:spPr bwMode="white">
          <a:xfrm>
            <a:off x="681904" y="1229470"/>
            <a:ext cx="2133333" cy="4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5DD476-3D15-D605-78FB-684D29486715}"/>
              </a:ext>
            </a:extLst>
          </p:cNvPr>
          <p:cNvSpPr/>
          <p:nvPr/>
        </p:nvSpPr>
        <p:spPr bwMode="white">
          <a:xfrm>
            <a:off x="681904" y="1973273"/>
            <a:ext cx="6638232" cy="519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ED62D0-384A-F64A-2D8C-4157F64BCD4B}"/>
              </a:ext>
            </a:extLst>
          </p:cNvPr>
          <p:cNvSpPr/>
          <p:nvPr/>
        </p:nvSpPr>
        <p:spPr bwMode="white">
          <a:xfrm>
            <a:off x="681904" y="2774292"/>
            <a:ext cx="2133333" cy="4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C6A072-EAD0-DA83-050E-20B37F45B5E8}"/>
              </a:ext>
            </a:extLst>
          </p:cNvPr>
          <p:cNvSpPr/>
          <p:nvPr/>
        </p:nvSpPr>
        <p:spPr bwMode="white">
          <a:xfrm>
            <a:off x="681904" y="3594383"/>
            <a:ext cx="5076190" cy="116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01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487C4-3867-D4B5-A585-1D7A3880A3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1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DEF82-E870-D42E-F7BD-ED6A49C84354}"/>
              </a:ext>
            </a:extLst>
          </p:cNvPr>
          <p:cNvSpPr/>
          <p:nvPr/>
        </p:nvSpPr>
        <p:spPr bwMode="white">
          <a:xfrm>
            <a:off x="7310476" y="3823636"/>
            <a:ext cx="1593836" cy="111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070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16C6C3-ED74-5C0C-C430-1529B88D7F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9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A12720-06D4-DC3B-F2C5-84050E9B7D71}"/>
              </a:ext>
            </a:extLst>
          </p:cNvPr>
          <p:cNvSpPr/>
          <p:nvPr/>
        </p:nvSpPr>
        <p:spPr bwMode="white">
          <a:xfrm>
            <a:off x="551384" y="1124744"/>
            <a:ext cx="70567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D5D215-B04D-AFFE-371C-A9032730164E}"/>
              </a:ext>
            </a:extLst>
          </p:cNvPr>
          <p:cNvSpPr/>
          <p:nvPr/>
        </p:nvSpPr>
        <p:spPr bwMode="white">
          <a:xfrm>
            <a:off x="681904" y="1992975"/>
            <a:ext cx="3009523" cy="122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DCD93A-52F9-2A38-3386-7AED68FC4D19}"/>
              </a:ext>
            </a:extLst>
          </p:cNvPr>
          <p:cNvSpPr/>
          <p:nvPr/>
        </p:nvSpPr>
        <p:spPr bwMode="white">
          <a:xfrm>
            <a:off x="681904" y="3538752"/>
            <a:ext cx="3142857" cy="41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28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2023-12-10T03:56:47Z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