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1" r:id="rId4"/>
    <p:sldId id="338" r:id="rId5"/>
    <p:sldId id="337" r:id="rId6"/>
    <p:sldId id="334" r:id="rId7"/>
    <p:sldId id="333" r:id="rId8"/>
    <p:sldId id="330" r:id="rId9"/>
    <p:sldId id="329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3163074"/>
            <a:ext cx="11665294" cy="5318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B1153-F5F3-CFAF-D1F2-F0B2F56B0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9697072" cy="424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E9BC00-1121-97F2-F7F2-6217231C3E85}"/>
              </a:ext>
            </a:extLst>
          </p:cNvPr>
          <p:cNvSpPr/>
          <p:nvPr/>
        </p:nvSpPr>
        <p:spPr bwMode="white">
          <a:xfrm>
            <a:off x="7536160" y="4509120"/>
            <a:ext cx="864096" cy="56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26CD849-2D81-CE5B-F515-DCAF4352AAE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4145542"/>
            <a:ext cx="2669910" cy="2712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41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643AB-EBC0-1969-6679-281AC08BA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6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30E22-8A66-4702-E232-FCCB7AD338EA}"/>
              </a:ext>
            </a:extLst>
          </p:cNvPr>
          <p:cNvSpPr/>
          <p:nvPr/>
        </p:nvSpPr>
        <p:spPr bwMode="white">
          <a:xfrm>
            <a:off x="9348571" y="2153211"/>
            <a:ext cx="961904" cy="4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1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67A10D-7B69-6175-6545-2EAE341F19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93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3AE011-9933-69F9-CD8B-EDE0258D5635}"/>
              </a:ext>
            </a:extLst>
          </p:cNvPr>
          <p:cNvSpPr/>
          <p:nvPr/>
        </p:nvSpPr>
        <p:spPr bwMode="white">
          <a:xfrm>
            <a:off x="9084724" y="5392266"/>
            <a:ext cx="366649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730A2-4517-5256-C5BE-E104693F0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36" y="908720"/>
            <a:ext cx="9841088" cy="4267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BB555-76D3-DA8A-AB4B-C8F88127ACD2}"/>
              </a:ext>
            </a:extLst>
          </p:cNvPr>
          <p:cNvSpPr/>
          <p:nvPr/>
        </p:nvSpPr>
        <p:spPr bwMode="white">
          <a:xfrm>
            <a:off x="9230480" y="3717032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F7BCE8-AB50-12C7-4ABD-56FFDCE569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352" y="4191030"/>
            <a:ext cx="2713904" cy="2684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4028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4612E-9B67-3C7F-044A-1D4E257FB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995" y="908720"/>
            <a:ext cx="10074010" cy="4239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1A5673-2012-6E6C-727D-00750083C807}"/>
              </a:ext>
            </a:extLst>
          </p:cNvPr>
          <p:cNvSpPr/>
          <p:nvPr/>
        </p:nvSpPr>
        <p:spPr bwMode="white">
          <a:xfrm>
            <a:off x="9699955" y="364502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A225836-2561-4F98-2505-F8F5ECC95A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5" b="32589"/>
          <a:stretch/>
        </p:blipFill>
        <p:spPr>
          <a:xfrm>
            <a:off x="4515380" y="5013176"/>
            <a:ext cx="3161240" cy="1710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808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DF9E9-B890-08AB-AE5A-EBB8AE2C94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AF483-DE04-B06D-D43B-30C1FE820475}"/>
              </a:ext>
            </a:extLst>
          </p:cNvPr>
          <p:cNvSpPr/>
          <p:nvPr/>
        </p:nvSpPr>
        <p:spPr bwMode="white">
          <a:xfrm>
            <a:off x="10072380" y="2993751"/>
            <a:ext cx="352380" cy="37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748B08-1934-6298-41A9-3DF13D3008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538"/>
          <a:stretch/>
        </p:blipFill>
        <p:spPr>
          <a:xfrm>
            <a:off x="4586719" y="4293096"/>
            <a:ext cx="301856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889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FDF2A1-BC69-8F64-E77C-DA0FE9CAAC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0B0B9-6F23-F017-733E-B45DD11332C1}"/>
              </a:ext>
            </a:extLst>
          </p:cNvPr>
          <p:cNvSpPr/>
          <p:nvPr/>
        </p:nvSpPr>
        <p:spPr bwMode="white">
          <a:xfrm>
            <a:off x="10091428" y="2259788"/>
            <a:ext cx="323809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3A0316-FCCA-FA31-553F-69F2412E87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2" b="26237"/>
          <a:stretch/>
        </p:blipFill>
        <p:spPr>
          <a:xfrm>
            <a:off x="4252962" y="3933056"/>
            <a:ext cx="3734076" cy="2305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544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87339-5EAD-DA5B-06B5-FC12A4001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124" y="980728"/>
            <a:ext cx="9697072" cy="424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EC210-3550-4427-D0A9-43CD5CFECDCE}"/>
              </a:ext>
            </a:extLst>
          </p:cNvPr>
          <p:cNvSpPr/>
          <p:nvPr/>
        </p:nvSpPr>
        <p:spPr bwMode="white">
          <a:xfrm>
            <a:off x="9120336" y="3861048"/>
            <a:ext cx="352380" cy="38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9A5A61-FC2B-22B4-2043-10FF35675F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6"/>
          <a:stretch/>
        </p:blipFill>
        <p:spPr>
          <a:xfrm>
            <a:off x="9296526" y="4509120"/>
            <a:ext cx="2743816" cy="2151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25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13A0A-15EB-BA80-5E56-6731CA0A1B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9841088" cy="442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6FCF7-1F49-9A18-DC89-4C15C347FE67}"/>
              </a:ext>
            </a:extLst>
          </p:cNvPr>
          <p:cNvSpPr/>
          <p:nvPr/>
        </p:nvSpPr>
        <p:spPr bwMode="white">
          <a:xfrm>
            <a:off x="9264352" y="3789040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56E928-34C5-4556-14BF-EF519B2036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66"/>
          <a:stretch/>
        </p:blipFill>
        <p:spPr>
          <a:xfrm>
            <a:off x="4578227" y="4941168"/>
            <a:ext cx="3035546" cy="1792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267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A9636-BBE8-B973-E49A-F64BA9166E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5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37858C-050D-96D6-AD1A-D26234E2CABD}"/>
              </a:ext>
            </a:extLst>
          </p:cNvPr>
          <p:cNvSpPr/>
          <p:nvPr/>
        </p:nvSpPr>
        <p:spPr bwMode="white">
          <a:xfrm>
            <a:off x="7910476" y="2166753"/>
            <a:ext cx="790476" cy="37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196C493-86BC-5607-76F5-41704F6B62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060" y="2746649"/>
            <a:ext cx="3448416" cy="383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180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2023-12-09T11:05:12Z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