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5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857" y="3062333"/>
            <a:ext cx="4714286" cy="7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C5727E-5D76-1D3E-8E4E-AAF3B3E231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D485EA-ECF1-C536-B21D-A4AE8E1A3A09}"/>
              </a:ext>
            </a:extLst>
          </p:cNvPr>
          <p:cNvSpPr/>
          <p:nvPr/>
        </p:nvSpPr>
        <p:spPr bwMode="white">
          <a:xfrm>
            <a:off x="10177142" y="3167715"/>
            <a:ext cx="361905" cy="37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4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2F79A-8B22-AFAB-57D0-A531BF8F09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4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EB2053-43B5-AF0B-66D4-7A663159B08D}"/>
              </a:ext>
            </a:extLst>
          </p:cNvPr>
          <p:cNvSpPr/>
          <p:nvPr/>
        </p:nvSpPr>
        <p:spPr bwMode="white">
          <a:xfrm>
            <a:off x="10139047" y="1172110"/>
            <a:ext cx="352380" cy="38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945BC5-CDB5-1A17-7E40-34CE11763EB2}"/>
              </a:ext>
            </a:extLst>
          </p:cNvPr>
          <p:cNvSpPr/>
          <p:nvPr/>
        </p:nvSpPr>
        <p:spPr bwMode="white">
          <a:xfrm>
            <a:off x="6186666" y="4783622"/>
            <a:ext cx="1371428" cy="514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2173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2C06A8-31B9-CDB2-C4C2-BB5890FB25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3A7F9-27D5-2BC9-927D-D6B11BF3D939}"/>
              </a:ext>
            </a:extLst>
          </p:cNvPr>
          <p:cNvSpPr/>
          <p:nvPr/>
        </p:nvSpPr>
        <p:spPr bwMode="white">
          <a:xfrm>
            <a:off x="3377142" y="2534880"/>
            <a:ext cx="514285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986D94-4415-7565-F9A6-EBF0468EB648}"/>
              </a:ext>
            </a:extLst>
          </p:cNvPr>
          <p:cNvSpPr/>
          <p:nvPr/>
        </p:nvSpPr>
        <p:spPr bwMode="white">
          <a:xfrm>
            <a:off x="3253333" y="4135881"/>
            <a:ext cx="514285" cy="3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27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305E7B-D1AE-A837-8901-2A1CAB7B77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ABB35C-E170-652C-62D0-2C4F975C53CF}"/>
              </a:ext>
            </a:extLst>
          </p:cNvPr>
          <p:cNvSpPr/>
          <p:nvPr/>
        </p:nvSpPr>
        <p:spPr bwMode="white">
          <a:xfrm>
            <a:off x="1491428" y="3011106"/>
            <a:ext cx="4100516" cy="400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52B39D-3635-57B4-3720-C32D4764137A}"/>
              </a:ext>
            </a:extLst>
          </p:cNvPr>
          <p:cNvSpPr/>
          <p:nvPr/>
        </p:nvSpPr>
        <p:spPr bwMode="white">
          <a:xfrm>
            <a:off x="3139047" y="3887732"/>
            <a:ext cx="752380" cy="333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382ADCB7-F627-B13A-4791-F05207E675C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2"/>
          <a:stretch/>
        </p:blipFill>
        <p:spPr>
          <a:xfrm>
            <a:off x="6400980" y="1916832"/>
            <a:ext cx="5376000" cy="269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D15E65-F31F-F225-334F-5632FC46750F}"/>
              </a:ext>
            </a:extLst>
          </p:cNvPr>
          <p:cNvSpPr/>
          <p:nvPr/>
        </p:nvSpPr>
        <p:spPr bwMode="white">
          <a:xfrm>
            <a:off x="6362884" y="3011106"/>
            <a:ext cx="4910040" cy="587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4722E3-009E-DF44-D8B1-858E4E535A7A}"/>
              </a:ext>
            </a:extLst>
          </p:cNvPr>
          <p:cNvSpPr/>
          <p:nvPr/>
        </p:nvSpPr>
        <p:spPr bwMode="white">
          <a:xfrm>
            <a:off x="8048599" y="4104670"/>
            <a:ext cx="1676190" cy="439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10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DD3AD5-FA58-1BC8-7C91-093C8A4299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8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71EAA-EA53-3654-F4AD-F79B5DA47BB8}"/>
              </a:ext>
            </a:extLst>
          </p:cNvPr>
          <p:cNvSpPr/>
          <p:nvPr/>
        </p:nvSpPr>
        <p:spPr bwMode="white">
          <a:xfrm>
            <a:off x="681904" y="2593505"/>
            <a:ext cx="5630120" cy="400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4614929-50DC-10EF-9BB0-DEF78D166935}"/>
              </a:ext>
            </a:extLst>
          </p:cNvPr>
          <p:cNvSpPr/>
          <p:nvPr/>
        </p:nvSpPr>
        <p:spPr bwMode="white">
          <a:xfrm>
            <a:off x="2279576" y="3429000"/>
            <a:ext cx="1440160" cy="461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39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AFB0F-BB77-D3B8-A0F3-7B2D8AA3BA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8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C9D31-8673-EF40-2B02-1149B7E7072C}"/>
              </a:ext>
            </a:extLst>
          </p:cNvPr>
          <p:cNvSpPr/>
          <p:nvPr/>
        </p:nvSpPr>
        <p:spPr bwMode="white">
          <a:xfrm>
            <a:off x="1271465" y="2780929"/>
            <a:ext cx="6176292" cy="60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1BD437-8211-8FE4-F13A-C570ED7A7E72}"/>
              </a:ext>
            </a:extLst>
          </p:cNvPr>
          <p:cNvSpPr/>
          <p:nvPr/>
        </p:nvSpPr>
        <p:spPr bwMode="white">
          <a:xfrm>
            <a:off x="1518519" y="3810660"/>
            <a:ext cx="4690155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F58D0A-7840-9E0B-C67C-F4856CF83CFE}"/>
              </a:ext>
            </a:extLst>
          </p:cNvPr>
          <p:cNvSpPr/>
          <p:nvPr/>
        </p:nvSpPr>
        <p:spPr bwMode="white">
          <a:xfrm>
            <a:off x="1415480" y="4582335"/>
            <a:ext cx="4032448" cy="422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37071A5-DE64-A4FD-651A-BBB74C388E94}"/>
              </a:ext>
            </a:extLst>
          </p:cNvPr>
          <p:cNvSpPr/>
          <p:nvPr/>
        </p:nvSpPr>
        <p:spPr bwMode="white">
          <a:xfrm>
            <a:off x="1518519" y="5301209"/>
            <a:ext cx="6521697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E7A5467-543E-F146-C3B1-AE0EB82800B7}"/>
              </a:ext>
            </a:extLst>
          </p:cNvPr>
          <p:cNvSpPr/>
          <p:nvPr/>
        </p:nvSpPr>
        <p:spPr bwMode="white">
          <a:xfrm>
            <a:off x="1518518" y="6199177"/>
            <a:ext cx="5801617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1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1" grpId="0" animBg="1"/>
      <p:bldP spid="15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6D0EE-E656-38CC-A1FF-2A48F24282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73C5F7-860F-6C7E-CEF8-8F8DF4F27DA7}"/>
              </a:ext>
            </a:extLst>
          </p:cNvPr>
          <p:cNvSpPr/>
          <p:nvPr/>
        </p:nvSpPr>
        <p:spPr bwMode="white">
          <a:xfrm>
            <a:off x="8300952" y="2925349"/>
            <a:ext cx="200000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925466-A96D-76F6-0CEB-6865EDFF0676}"/>
              </a:ext>
            </a:extLst>
          </p:cNvPr>
          <p:cNvSpPr/>
          <p:nvPr/>
        </p:nvSpPr>
        <p:spPr bwMode="white">
          <a:xfrm>
            <a:off x="2034285" y="4821528"/>
            <a:ext cx="1076190" cy="43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AA9BED-F2D2-9812-FC96-4897B8AE3A56}"/>
              </a:ext>
            </a:extLst>
          </p:cNvPr>
          <p:cNvSpPr/>
          <p:nvPr/>
        </p:nvSpPr>
        <p:spPr bwMode="white">
          <a:xfrm>
            <a:off x="8616280" y="5733256"/>
            <a:ext cx="1800199" cy="54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748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F5B8CF-ED9E-3AB6-9B97-DA6593ADD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6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8A89B7-B587-21BC-84DB-654FE6DC82CA}"/>
              </a:ext>
            </a:extLst>
          </p:cNvPr>
          <p:cNvSpPr/>
          <p:nvPr/>
        </p:nvSpPr>
        <p:spPr bwMode="white">
          <a:xfrm>
            <a:off x="10120000" y="3938959"/>
            <a:ext cx="323809" cy="362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2413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EF9DC0-3C34-F8F0-85C5-0CDF00B585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96351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BC5827-14A3-AB61-8168-ACC8325F9A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03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03AD6-03D7-CB0F-9A49-E776C974370D}"/>
              </a:ext>
            </a:extLst>
          </p:cNvPr>
          <p:cNvSpPr/>
          <p:nvPr/>
        </p:nvSpPr>
        <p:spPr bwMode="white">
          <a:xfrm>
            <a:off x="691180" y="1123389"/>
            <a:ext cx="6772972" cy="33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0BBA18F-F8DE-23F2-9EC9-D3653EBD3006}"/>
              </a:ext>
            </a:extLst>
          </p:cNvPr>
          <p:cNvSpPr/>
          <p:nvPr/>
        </p:nvSpPr>
        <p:spPr bwMode="white">
          <a:xfrm>
            <a:off x="691180" y="1750573"/>
            <a:ext cx="7061004" cy="331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62C5E0-3389-4F7D-2D9A-7FC2781032C9}"/>
              </a:ext>
            </a:extLst>
          </p:cNvPr>
          <p:cNvSpPr/>
          <p:nvPr/>
        </p:nvSpPr>
        <p:spPr bwMode="white">
          <a:xfrm>
            <a:off x="691180" y="2377757"/>
            <a:ext cx="3820644" cy="34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2613F1-D865-DFBA-8D8A-C87056F18ECF}"/>
              </a:ext>
            </a:extLst>
          </p:cNvPr>
          <p:cNvSpPr/>
          <p:nvPr/>
        </p:nvSpPr>
        <p:spPr bwMode="white">
          <a:xfrm>
            <a:off x="691180" y="2997732"/>
            <a:ext cx="1844450" cy="28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C2FFC8A-8832-BDC9-C4FD-93886CAF8B07}"/>
              </a:ext>
            </a:extLst>
          </p:cNvPr>
          <p:cNvSpPr/>
          <p:nvPr/>
        </p:nvSpPr>
        <p:spPr bwMode="white">
          <a:xfrm>
            <a:off x="691180" y="3596080"/>
            <a:ext cx="3244579" cy="432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EC09B83-84AF-0077-6847-6A9670C29DFB}"/>
              </a:ext>
            </a:extLst>
          </p:cNvPr>
          <p:cNvSpPr/>
          <p:nvPr/>
        </p:nvSpPr>
        <p:spPr bwMode="white">
          <a:xfrm>
            <a:off x="551384" y="4324190"/>
            <a:ext cx="4217760" cy="295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B1BAD59-B080-BB11-5E1D-CEFCA2088080}"/>
              </a:ext>
            </a:extLst>
          </p:cNvPr>
          <p:cNvSpPr/>
          <p:nvPr/>
        </p:nvSpPr>
        <p:spPr bwMode="white">
          <a:xfrm>
            <a:off x="691180" y="5001837"/>
            <a:ext cx="5000189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0C065EB-6CF1-A553-898D-90E2AA38690F}"/>
              </a:ext>
            </a:extLst>
          </p:cNvPr>
          <p:cNvSpPr/>
          <p:nvPr/>
        </p:nvSpPr>
        <p:spPr bwMode="white">
          <a:xfrm>
            <a:off x="691180" y="5636230"/>
            <a:ext cx="5194721" cy="31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0B3F10A4-2E07-FB41-5C19-E926E9BA64DD}"/>
              </a:ext>
            </a:extLst>
          </p:cNvPr>
          <p:cNvSpPr/>
          <p:nvPr/>
        </p:nvSpPr>
        <p:spPr bwMode="white">
          <a:xfrm>
            <a:off x="691180" y="6263414"/>
            <a:ext cx="4618330" cy="31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6930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1" grpId="0" animBg="1"/>
      <p:bldP spid="15" grpId="0" animBg="1"/>
      <p:bldP spid="18" grpId="0" animBg="1"/>
      <p:bldP spid="22" grpId="0" animBg="1"/>
      <p:bldP spid="24" grpId="0" animBg="1"/>
      <p:bldP spid="26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900F68-FAA2-7DBC-AEF3-20E55065F5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1069D-E979-CF04-D05C-0C9EB0691D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30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398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A64593-4DC6-3E83-515A-CCEF6C57C3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5D73AF-BE8B-B29C-9BCA-BE7171ACEC22}"/>
              </a:ext>
            </a:extLst>
          </p:cNvPr>
          <p:cNvSpPr/>
          <p:nvPr/>
        </p:nvSpPr>
        <p:spPr bwMode="white">
          <a:xfrm>
            <a:off x="5796190" y="3738154"/>
            <a:ext cx="323809" cy="36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99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F35F1-0803-CFDF-7E5E-0CD0E30F2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04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9EFD89-0735-0CA1-2C54-5D87C1E80BF8}"/>
              </a:ext>
            </a:extLst>
          </p:cNvPr>
          <p:cNvSpPr/>
          <p:nvPr/>
        </p:nvSpPr>
        <p:spPr bwMode="white">
          <a:xfrm>
            <a:off x="335360" y="1052736"/>
            <a:ext cx="5378062" cy="38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034A7E-14A4-ED08-D6E1-95D0921D5B7E}"/>
              </a:ext>
            </a:extLst>
          </p:cNvPr>
          <p:cNvSpPr/>
          <p:nvPr/>
        </p:nvSpPr>
        <p:spPr bwMode="white">
          <a:xfrm>
            <a:off x="781143" y="1740452"/>
            <a:ext cx="3111548" cy="36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3E48B78-6D37-ADA3-1962-943D54C28080}"/>
              </a:ext>
            </a:extLst>
          </p:cNvPr>
          <p:cNvSpPr/>
          <p:nvPr/>
        </p:nvSpPr>
        <p:spPr bwMode="white">
          <a:xfrm>
            <a:off x="781142" y="2400100"/>
            <a:ext cx="4378753" cy="367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E4CBF6-4A75-E3B0-2018-F4EC93DEBAED}"/>
              </a:ext>
            </a:extLst>
          </p:cNvPr>
          <p:cNvSpPr/>
          <p:nvPr/>
        </p:nvSpPr>
        <p:spPr bwMode="white">
          <a:xfrm>
            <a:off x="781143" y="3114148"/>
            <a:ext cx="3111548" cy="319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51ECC29-5DF8-A70A-A99C-4171CC49AAB4}"/>
              </a:ext>
            </a:extLst>
          </p:cNvPr>
          <p:cNvSpPr/>
          <p:nvPr/>
        </p:nvSpPr>
        <p:spPr bwMode="white">
          <a:xfrm>
            <a:off x="692824" y="3780594"/>
            <a:ext cx="7059360" cy="103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6F98DD9D-04BC-1C7E-9DD0-7F08129D9FD4}"/>
              </a:ext>
            </a:extLst>
          </p:cNvPr>
          <p:cNvSpPr/>
          <p:nvPr/>
        </p:nvSpPr>
        <p:spPr bwMode="white">
          <a:xfrm>
            <a:off x="692824" y="5113486"/>
            <a:ext cx="7059359" cy="97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8404A26-82CB-B254-EAD8-46A4FD593E0C}"/>
              </a:ext>
            </a:extLst>
          </p:cNvPr>
          <p:cNvSpPr/>
          <p:nvPr/>
        </p:nvSpPr>
        <p:spPr bwMode="white">
          <a:xfrm>
            <a:off x="692824" y="6309320"/>
            <a:ext cx="5547192" cy="361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3536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2" grpId="0" animBg="1"/>
      <p:bldP spid="16" grpId="0" animBg="1"/>
      <p:bldP spid="23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AC4976-2DD7-2D8B-5457-A7D42818B5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14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B1203C-0B84-67FE-5891-B66B7FB5CF01}"/>
              </a:ext>
            </a:extLst>
          </p:cNvPr>
          <p:cNvSpPr/>
          <p:nvPr/>
        </p:nvSpPr>
        <p:spPr bwMode="white">
          <a:xfrm>
            <a:off x="8305249" y="4671012"/>
            <a:ext cx="261295" cy="299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742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990A0-B925-91B5-3101-75D54C2C8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3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D2EB12-059B-3969-2C5E-1DBE08EF5897}"/>
              </a:ext>
            </a:extLst>
          </p:cNvPr>
          <p:cNvSpPr/>
          <p:nvPr/>
        </p:nvSpPr>
        <p:spPr bwMode="white">
          <a:xfrm>
            <a:off x="10043809" y="1219771"/>
            <a:ext cx="409523" cy="371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4590EA-DC13-BC5E-DBA7-44CDF72C2726}"/>
              </a:ext>
            </a:extLst>
          </p:cNvPr>
          <p:cNvSpPr/>
          <p:nvPr/>
        </p:nvSpPr>
        <p:spPr bwMode="white">
          <a:xfrm>
            <a:off x="9167619" y="4326444"/>
            <a:ext cx="295238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D01598-553D-1346-EFBB-481E15993C2F}"/>
              </a:ext>
            </a:extLst>
          </p:cNvPr>
          <p:cNvSpPr/>
          <p:nvPr/>
        </p:nvSpPr>
        <p:spPr bwMode="white">
          <a:xfrm>
            <a:off x="6577142" y="5365179"/>
            <a:ext cx="361904" cy="304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2DA803-18C2-0F88-4D6B-8A232F1B7BEB}"/>
              </a:ext>
            </a:extLst>
          </p:cNvPr>
          <p:cNvSpPr/>
          <p:nvPr/>
        </p:nvSpPr>
        <p:spPr bwMode="white">
          <a:xfrm>
            <a:off x="6577142" y="5374708"/>
            <a:ext cx="723809" cy="36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158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5D2D6-D541-A89F-C68D-97DAA567C8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7D496-4E7C-216D-44D6-634568C526A9}"/>
              </a:ext>
            </a:extLst>
          </p:cNvPr>
          <p:cNvSpPr/>
          <p:nvPr/>
        </p:nvSpPr>
        <p:spPr bwMode="white">
          <a:xfrm>
            <a:off x="3710476" y="2324403"/>
            <a:ext cx="295238" cy="361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6B5102-49D0-BFDD-9E1B-73245EBB2722}"/>
              </a:ext>
            </a:extLst>
          </p:cNvPr>
          <p:cNvSpPr/>
          <p:nvPr/>
        </p:nvSpPr>
        <p:spPr bwMode="white">
          <a:xfrm>
            <a:off x="8100952" y="4105385"/>
            <a:ext cx="295238" cy="3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5758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33492-F11E-536B-6EBE-6607C18021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6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2DBB1-4E8A-53CC-D280-DD5876A7122A}"/>
              </a:ext>
            </a:extLst>
          </p:cNvPr>
          <p:cNvSpPr/>
          <p:nvPr/>
        </p:nvSpPr>
        <p:spPr bwMode="white">
          <a:xfrm>
            <a:off x="1233456" y="2954337"/>
            <a:ext cx="7958887" cy="40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EB14C8-7196-9A76-E407-FC36DC1F294D}"/>
              </a:ext>
            </a:extLst>
          </p:cNvPr>
          <p:cNvSpPr/>
          <p:nvPr/>
        </p:nvSpPr>
        <p:spPr bwMode="white">
          <a:xfrm>
            <a:off x="1233457" y="3786545"/>
            <a:ext cx="3902277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AFD4E5-047B-7F96-BEA5-B52BF571B82D}"/>
              </a:ext>
            </a:extLst>
          </p:cNvPr>
          <p:cNvSpPr/>
          <p:nvPr/>
        </p:nvSpPr>
        <p:spPr bwMode="white">
          <a:xfrm>
            <a:off x="1233457" y="4609402"/>
            <a:ext cx="7039037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7F3ECF-002E-1325-B599-681FE56A7FF4}"/>
              </a:ext>
            </a:extLst>
          </p:cNvPr>
          <p:cNvSpPr/>
          <p:nvPr/>
        </p:nvSpPr>
        <p:spPr bwMode="white">
          <a:xfrm>
            <a:off x="1289471" y="5469662"/>
            <a:ext cx="3668887" cy="34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CC36373-1C40-3135-2866-CD88D8910E6E}"/>
              </a:ext>
            </a:extLst>
          </p:cNvPr>
          <p:cNvSpPr/>
          <p:nvPr/>
        </p:nvSpPr>
        <p:spPr bwMode="white">
          <a:xfrm>
            <a:off x="1289471" y="6255116"/>
            <a:ext cx="4602446" cy="392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182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21B5E9-7297-3FE0-FE7A-D48F44DAAC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1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09C921-7485-E12F-B13C-F7C671D28E34}"/>
              </a:ext>
            </a:extLst>
          </p:cNvPr>
          <p:cNvSpPr/>
          <p:nvPr/>
        </p:nvSpPr>
        <p:spPr bwMode="white">
          <a:xfrm>
            <a:off x="10177142" y="2230604"/>
            <a:ext cx="352380" cy="381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7931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076603-66D5-DAB6-86B5-6DAFFF163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232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ABC199-6B2A-E832-92B0-79AD19B89AB4}"/>
              </a:ext>
            </a:extLst>
          </p:cNvPr>
          <p:cNvSpPr/>
          <p:nvPr/>
        </p:nvSpPr>
        <p:spPr bwMode="white">
          <a:xfrm>
            <a:off x="9916220" y="3006580"/>
            <a:ext cx="343351" cy="371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3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17757D-7420-DFBB-C427-C021A06DA1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5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D24A7A-96D3-FA90-9573-27EF440BE8E9}"/>
              </a:ext>
            </a:extLst>
          </p:cNvPr>
          <p:cNvSpPr/>
          <p:nvPr/>
        </p:nvSpPr>
        <p:spPr bwMode="white">
          <a:xfrm>
            <a:off x="6096001" y="1899731"/>
            <a:ext cx="656744" cy="314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380A1BF-8898-1033-F92C-2C365214AF04}"/>
              </a:ext>
            </a:extLst>
          </p:cNvPr>
          <p:cNvSpPr/>
          <p:nvPr/>
        </p:nvSpPr>
        <p:spPr bwMode="white">
          <a:xfrm>
            <a:off x="1808797" y="4869160"/>
            <a:ext cx="1766923" cy="636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25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2023-12-09T12:29:58Z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