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5" r:id="rId4"/>
    <p:sldId id="332" r:id="rId5"/>
    <p:sldId id="331" r:id="rId6"/>
    <p:sldId id="330" r:id="rId7"/>
    <p:sldId id="329" r:id="rId8"/>
    <p:sldId id="326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762" y="3157571"/>
            <a:ext cx="10590476" cy="5428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A38236-AD18-242D-C825-B6A2A0E111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4264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390DFC-35BA-A253-310B-2744C2135D0C}"/>
              </a:ext>
            </a:extLst>
          </p:cNvPr>
          <p:cNvSpPr/>
          <p:nvPr/>
        </p:nvSpPr>
        <p:spPr bwMode="white">
          <a:xfrm>
            <a:off x="2999016" y="3055822"/>
            <a:ext cx="1368792" cy="373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7B2E9D3-59E7-26F6-429F-31F0269B393B}"/>
              </a:ext>
            </a:extLst>
          </p:cNvPr>
          <p:cNvSpPr/>
          <p:nvPr/>
        </p:nvSpPr>
        <p:spPr bwMode="white">
          <a:xfrm>
            <a:off x="2933527" y="4956163"/>
            <a:ext cx="1362273" cy="345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2E0080A-EEC2-933A-DDCE-25E549618775}"/>
              </a:ext>
            </a:extLst>
          </p:cNvPr>
          <p:cNvSpPr/>
          <p:nvPr/>
        </p:nvSpPr>
        <p:spPr bwMode="white">
          <a:xfrm>
            <a:off x="2848392" y="5618006"/>
            <a:ext cx="582852" cy="262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9CD038-2828-ECDC-1D6F-68D3B06F43E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971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B524A5-B53B-2AB4-B294-AA29093D39A3}"/>
              </a:ext>
            </a:extLst>
          </p:cNvPr>
          <p:cNvSpPr/>
          <p:nvPr/>
        </p:nvSpPr>
        <p:spPr bwMode="white">
          <a:xfrm>
            <a:off x="5148415" y="3274500"/>
            <a:ext cx="786774" cy="352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65189AD-16D8-DC80-6EC5-73DE822F512D}"/>
              </a:ext>
            </a:extLst>
          </p:cNvPr>
          <p:cNvSpPr/>
          <p:nvPr/>
        </p:nvSpPr>
        <p:spPr bwMode="white">
          <a:xfrm>
            <a:off x="4466544" y="4009500"/>
            <a:ext cx="1341262" cy="36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752DAC9-3D0B-03C1-A08C-8FA93473452F}"/>
              </a:ext>
            </a:extLst>
          </p:cNvPr>
          <p:cNvSpPr/>
          <p:nvPr/>
        </p:nvSpPr>
        <p:spPr bwMode="white">
          <a:xfrm>
            <a:off x="1634156" y="4729500"/>
            <a:ext cx="1333769" cy="36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C894C98-280E-5518-D574-F0356BED0073}"/>
              </a:ext>
            </a:extLst>
          </p:cNvPr>
          <p:cNvSpPr/>
          <p:nvPr/>
        </p:nvSpPr>
        <p:spPr bwMode="white">
          <a:xfrm>
            <a:off x="2076249" y="5457000"/>
            <a:ext cx="1378728" cy="36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F41907B-A859-A7A1-D778-DF4EE1C37BBA}"/>
              </a:ext>
            </a:extLst>
          </p:cNvPr>
          <p:cNvSpPr/>
          <p:nvPr/>
        </p:nvSpPr>
        <p:spPr bwMode="white">
          <a:xfrm>
            <a:off x="4736295" y="5457000"/>
            <a:ext cx="1303797" cy="36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390C0F9-1F98-C160-0F93-7EBA28533634}"/>
              </a:ext>
            </a:extLst>
          </p:cNvPr>
          <p:cNvSpPr/>
          <p:nvPr/>
        </p:nvSpPr>
        <p:spPr bwMode="white">
          <a:xfrm>
            <a:off x="3754700" y="6154500"/>
            <a:ext cx="4789572" cy="412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D0ACE085-6B45-612F-A193-8738AC8DB95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5282" y="2450762"/>
            <a:ext cx="2726450" cy="3006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39533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020D5C-6A2B-2BA6-6728-1DC42F64A4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08720"/>
            <a:ext cx="96934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6CB248-723F-21C6-6898-4D27C12C75D9}"/>
              </a:ext>
            </a:extLst>
          </p:cNvPr>
          <p:cNvSpPr/>
          <p:nvPr/>
        </p:nvSpPr>
        <p:spPr bwMode="white">
          <a:xfrm>
            <a:off x="3231843" y="2825867"/>
            <a:ext cx="709487" cy="333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1D2ABB8-500E-C105-CA2A-0B419C757194}"/>
              </a:ext>
            </a:extLst>
          </p:cNvPr>
          <p:cNvSpPr/>
          <p:nvPr/>
        </p:nvSpPr>
        <p:spPr bwMode="white">
          <a:xfrm>
            <a:off x="5428689" y="2825867"/>
            <a:ext cx="709487" cy="342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8AC85E0-8A63-FD06-C727-07BEB8650781}"/>
              </a:ext>
            </a:extLst>
          </p:cNvPr>
          <p:cNvSpPr/>
          <p:nvPr/>
        </p:nvSpPr>
        <p:spPr bwMode="white">
          <a:xfrm>
            <a:off x="5069671" y="3437728"/>
            <a:ext cx="510317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02E71F5-4E87-567F-AD7B-7E2A1CCF074D}"/>
              </a:ext>
            </a:extLst>
          </p:cNvPr>
          <p:cNvSpPr/>
          <p:nvPr/>
        </p:nvSpPr>
        <p:spPr bwMode="white">
          <a:xfrm>
            <a:off x="1000806" y="4400666"/>
            <a:ext cx="504334" cy="470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8A94C02-6696-451B-13DC-FEE732AE9FA1}"/>
              </a:ext>
            </a:extLst>
          </p:cNvPr>
          <p:cNvSpPr/>
          <p:nvPr/>
        </p:nvSpPr>
        <p:spPr bwMode="white">
          <a:xfrm>
            <a:off x="1992378" y="5256535"/>
            <a:ext cx="786419" cy="410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AA705A5-1AF6-5AE7-59DD-4EEC6A5282BD}"/>
              </a:ext>
            </a:extLst>
          </p:cNvPr>
          <p:cNvSpPr/>
          <p:nvPr/>
        </p:nvSpPr>
        <p:spPr bwMode="white">
          <a:xfrm>
            <a:off x="4274704" y="5256535"/>
            <a:ext cx="794967" cy="410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C4C4DB3-0A85-5B8C-F0E0-BABB64476A36}"/>
              </a:ext>
            </a:extLst>
          </p:cNvPr>
          <p:cNvSpPr/>
          <p:nvPr/>
        </p:nvSpPr>
        <p:spPr bwMode="white">
          <a:xfrm>
            <a:off x="5120959" y="6052494"/>
            <a:ext cx="2008788" cy="470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id="{80C148B5-36F2-B5BF-43C6-73038ECA2FF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6990" y="4230034"/>
            <a:ext cx="2644340" cy="2486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2773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698F1E-233D-BF0E-4A70-E3E123266C2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11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8E7ABD-2989-6E92-F5CB-0DB1448FEB93}"/>
              </a:ext>
            </a:extLst>
          </p:cNvPr>
          <p:cNvSpPr/>
          <p:nvPr/>
        </p:nvSpPr>
        <p:spPr bwMode="white">
          <a:xfrm>
            <a:off x="1862857" y="1238895"/>
            <a:ext cx="800000" cy="45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76E0CE8-A745-766D-F20D-5D49F0164681}"/>
              </a:ext>
            </a:extLst>
          </p:cNvPr>
          <p:cNvSpPr/>
          <p:nvPr/>
        </p:nvSpPr>
        <p:spPr bwMode="white">
          <a:xfrm>
            <a:off x="4396190" y="1238895"/>
            <a:ext cx="866666" cy="45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EE3D030-E0F8-0263-7136-9D5F9CBB6552}"/>
              </a:ext>
            </a:extLst>
          </p:cNvPr>
          <p:cNvSpPr/>
          <p:nvPr/>
        </p:nvSpPr>
        <p:spPr bwMode="white">
          <a:xfrm>
            <a:off x="9024761" y="2125370"/>
            <a:ext cx="1647619" cy="524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7EAAC7D-73A4-6835-9A5A-932C4ED96FD0}"/>
              </a:ext>
            </a:extLst>
          </p:cNvPr>
          <p:cNvSpPr/>
          <p:nvPr/>
        </p:nvSpPr>
        <p:spPr bwMode="white">
          <a:xfrm>
            <a:off x="681904" y="3059505"/>
            <a:ext cx="1133333" cy="495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C3C0305-342F-164B-FE51-52B67AF04C19}"/>
              </a:ext>
            </a:extLst>
          </p:cNvPr>
          <p:cNvSpPr/>
          <p:nvPr/>
        </p:nvSpPr>
        <p:spPr bwMode="white">
          <a:xfrm>
            <a:off x="3272380" y="4003171"/>
            <a:ext cx="1752380" cy="45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2A3C741-49F5-177A-6DC9-A19C1974E1BC}"/>
              </a:ext>
            </a:extLst>
          </p:cNvPr>
          <p:cNvSpPr/>
          <p:nvPr/>
        </p:nvSpPr>
        <p:spPr bwMode="white">
          <a:xfrm>
            <a:off x="4015238" y="4869160"/>
            <a:ext cx="6113210" cy="544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80C148B5-36F2-B5BF-43C6-73038ECA2FF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967"/>
          <a:stretch/>
        </p:blipFill>
        <p:spPr>
          <a:xfrm>
            <a:off x="9350210" y="2759789"/>
            <a:ext cx="2644340" cy="1965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67363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125E94-96C5-2458-63BD-65D553FE9E8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901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2B9C9E-7211-57C3-CE24-DC37F020DA21}"/>
              </a:ext>
            </a:extLst>
          </p:cNvPr>
          <p:cNvSpPr/>
          <p:nvPr/>
        </p:nvSpPr>
        <p:spPr bwMode="white">
          <a:xfrm>
            <a:off x="2045502" y="3987666"/>
            <a:ext cx="643372" cy="294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EECD835-26F8-5473-F5D6-EE58DB56D7E5}"/>
              </a:ext>
            </a:extLst>
          </p:cNvPr>
          <p:cNvSpPr/>
          <p:nvPr/>
        </p:nvSpPr>
        <p:spPr bwMode="white">
          <a:xfrm>
            <a:off x="3991122" y="3987666"/>
            <a:ext cx="635621" cy="302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01783E1-15FA-AEAC-27FA-E8EB6D4B72DD}"/>
              </a:ext>
            </a:extLst>
          </p:cNvPr>
          <p:cNvSpPr/>
          <p:nvPr/>
        </p:nvSpPr>
        <p:spPr bwMode="white">
          <a:xfrm>
            <a:off x="5742956" y="3917895"/>
            <a:ext cx="3449388" cy="447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38C7572-0AEC-E67E-5F43-C98E9734B970}"/>
              </a:ext>
            </a:extLst>
          </p:cNvPr>
          <p:cNvSpPr/>
          <p:nvPr/>
        </p:nvSpPr>
        <p:spPr bwMode="white">
          <a:xfrm>
            <a:off x="1192840" y="4654368"/>
            <a:ext cx="1333253" cy="418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54999C0-236B-13DA-2798-5CF4593FC8EB}"/>
              </a:ext>
            </a:extLst>
          </p:cNvPr>
          <p:cNvSpPr/>
          <p:nvPr/>
        </p:nvSpPr>
        <p:spPr bwMode="white">
          <a:xfrm>
            <a:off x="3704318" y="5429604"/>
            <a:ext cx="279053" cy="310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7126AE2-3805-633D-1408-03663D862002}"/>
              </a:ext>
            </a:extLst>
          </p:cNvPr>
          <p:cNvSpPr/>
          <p:nvPr/>
        </p:nvSpPr>
        <p:spPr bwMode="white">
          <a:xfrm>
            <a:off x="5015880" y="5276360"/>
            <a:ext cx="4176464" cy="525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FF57732-E10A-A746-804D-DD0158E313B4}"/>
              </a:ext>
            </a:extLst>
          </p:cNvPr>
          <p:cNvSpPr/>
          <p:nvPr/>
        </p:nvSpPr>
        <p:spPr bwMode="white">
          <a:xfrm>
            <a:off x="1185088" y="6104059"/>
            <a:ext cx="891419" cy="410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img_16777215">
            <a:extLst>
              <a:ext uri="{FF2B5EF4-FFF2-40B4-BE49-F238E27FC236}">
                <a16:creationId xmlns:a16="http://schemas.microsoft.com/office/drawing/2014/main" id="{BA54C5C2-F0A4-BAB1-E795-05D31CF8865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907" y="1844824"/>
            <a:ext cx="2618958" cy="34315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10129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1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6DA57C-8E31-39B0-1ECC-F43D8D0AFB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184" y="1019167"/>
            <a:ext cx="9841088" cy="4819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8C863D-6C9B-B31F-DD3C-C1570F8188FD}"/>
              </a:ext>
            </a:extLst>
          </p:cNvPr>
          <p:cNvSpPr/>
          <p:nvPr/>
        </p:nvSpPr>
        <p:spPr bwMode="white">
          <a:xfrm>
            <a:off x="3359696" y="1931482"/>
            <a:ext cx="504056" cy="489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62C2416-4A68-C12C-1D19-E26370E1AC8C}"/>
              </a:ext>
            </a:extLst>
          </p:cNvPr>
          <p:cNvSpPr/>
          <p:nvPr/>
        </p:nvSpPr>
        <p:spPr bwMode="white">
          <a:xfrm>
            <a:off x="1631504" y="2636912"/>
            <a:ext cx="828571" cy="578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57DB499-4E6E-EC9B-7D8E-7F27645FC212}"/>
              </a:ext>
            </a:extLst>
          </p:cNvPr>
          <p:cNvSpPr/>
          <p:nvPr/>
        </p:nvSpPr>
        <p:spPr bwMode="white">
          <a:xfrm>
            <a:off x="3863752" y="2636912"/>
            <a:ext cx="780952" cy="578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DA8E379-C952-EDD7-00C0-6960AA881B6D}"/>
              </a:ext>
            </a:extLst>
          </p:cNvPr>
          <p:cNvSpPr/>
          <p:nvPr/>
        </p:nvSpPr>
        <p:spPr bwMode="white">
          <a:xfrm>
            <a:off x="4674800" y="4365104"/>
            <a:ext cx="5256584" cy="531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43CAF1D-98E3-6388-A640-8D357D01D1D3}"/>
              </a:ext>
            </a:extLst>
          </p:cNvPr>
          <p:cNvSpPr/>
          <p:nvPr/>
        </p:nvSpPr>
        <p:spPr bwMode="white">
          <a:xfrm>
            <a:off x="673184" y="5127438"/>
            <a:ext cx="1161904" cy="597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g_16777215">
            <a:extLst>
              <a:ext uri="{FF2B5EF4-FFF2-40B4-BE49-F238E27FC236}">
                <a16:creationId xmlns:a16="http://schemas.microsoft.com/office/drawing/2014/main" id="{BA54C5C2-F0A4-BAB1-E795-05D31CF8865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9402" y="2249054"/>
            <a:ext cx="2203770" cy="2887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4898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463EB5-C2B4-9B8F-9227-CCD8FF11CF7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980728"/>
            <a:ext cx="8990152" cy="51606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EEF1638-4EB2-35CA-A30D-9963B25C86C0}"/>
              </a:ext>
            </a:extLst>
          </p:cNvPr>
          <p:cNvSpPr/>
          <p:nvPr/>
        </p:nvSpPr>
        <p:spPr bwMode="white">
          <a:xfrm>
            <a:off x="2567608" y="3429000"/>
            <a:ext cx="824136" cy="468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4025CFF-86B4-BAFF-EF98-DB02B8FDD48B}"/>
              </a:ext>
            </a:extLst>
          </p:cNvPr>
          <p:cNvSpPr/>
          <p:nvPr/>
        </p:nvSpPr>
        <p:spPr bwMode="white">
          <a:xfrm>
            <a:off x="3719736" y="4077072"/>
            <a:ext cx="1575046" cy="560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93498E6-699C-99CA-5239-8534C9A0264A}"/>
              </a:ext>
            </a:extLst>
          </p:cNvPr>
          <p:cNvSpPr/>
          <p:nvPr/>
        </p:nvSpPr>
        <p:spPr bwMode="white">
          <a:xfrm>
            <a:off x="6438720" y="4077073"/>
            <a:ext cx="2969648" cy="560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52B9F19-ABE0-E77B-7D73-46400447D778}"/>
              </a:ext>
            </a:extLst>
          </p:cNvPr>
          <p:cNvSpPr/>
          <p:nvPr/>
        </p:nvSpPr>
        <p:spPr bwMode="white">
          <a:xfrm>
            <a:off x="1283772" y="4913736"/>
            <a:ext cx="2044021" cy="478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2D3F25C2-4E1E-6831-48BF-23976AFC8A4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6860" y="2386378"/>
            <a:ext cx="2286418" cy="3022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62899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A11BA2-5F7E-0B44-4695-E0A1BD84492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903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20D8CC-92E0-6721-1B56-9506C8B741FB}"/>
              </a:ext>
            </a:extLst>
          </p:cNvPr>
          <p:cNvSpPr/>
          <p:nvPr/>
        </p:nvSpPr>
        <p:spPr bwMode="white">
          <a:xfrm>
            <a:off x="3589430" y="1294909"/>
            <a:ext cx="1543736" cy="410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9E67DC9-B5E8-602E-C5BF-88B3A8A27E62}"/>
              </a:ext>
            </a:extLst>
          </p:cNvPr>
          <p:cNvSpPr/>
          <p:nvPr/>
        </p:nvSpPr>
        <p:spPr bwMode="white">
          <a:xfrm>
            <a:off x="2263736" y="2150181"/>
            <a:ext cx="758785" cy="34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C917044-9D97-D29F-B835-420503AAFAF2}"/>
              </a:ext>
            </a:extLst>
          </p:cNvPr>
          <p:cNvSpPr/>
          <p:nvPr/>
        </p:nvSpPr>
        <p:spPr bwMode="white">
          <a:xfrm>
            <a:off x="5691354" y="1989698"/>
            <a:ext cx="4221070" cy="561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0B9D62B-3A3E-535E-D137-10601267A192}"/>
              </a:ext>
            </a:extLst>
          </p:cNvPr>
          <p:cNvSpPr/>
          <p:nvPr/>
        </p:nvSpPr>
        <p:spPr bwMode="white">
          <a:xfrm>
            <a:off x="685113" y="2909454"/>
            <a:ext cx="1561179" cy="471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2D3F25C2-4E1E-6831-48BF-23976AFC8A4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9884" y="2909454"/>
            <a:ext cx="2195636" cy="2902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13142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2023-12-09T03:57:40Z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