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428" y="3195666"/>
            <a:ext cx="11057143" cy="466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2D2958-8758-AB4D-4C08-B533AD9FA1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8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8B07E28-B84D-AF73-3997-861E48B68E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00" r="8962" b="47742"/>
          <a:stretch/>
        </p:blipFill>
        <p:spPr>
          <a:xfrm>
            <a:off x="4211788" y="4509120"/>
            <a:ext cx="3816424" cy="2113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63982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B07E28-B84D-AF73-3997-861E48B68E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1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019A88-AE8F-5F85-84F2-D860AECBA083}"/>
              </a:ext>
            </a:extLst>
          </p:cNvPr>
          <p:cNvSpPr/>
          <p:nvPr/>
        </p:nvSpPr>
        <p:spPr bwMode="white">
          <a:xfrm>
            <a:off x="681904" y="1153277"/>
            <a:ext cx="3390476" cy="457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EF643A-B532-344B-4C06-F0D471F4FF9E}"/>
              </a:ext>
            </a:extLst>
          </p:cNvPr>
          <p:cNvSpPr/>
          <p:nvPr/>
        </p:nvSpPr>
        <p:spPr bwMode="white">
          <a:xfrm>
            <a:off x="681904" y="2031041"/>
            <a:ext cx="2533776" cy="533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BF9956A-187B-42F1-64A8-1D8814251075}"/>
              </a:ext>
            </a:extLst>
          </p:cNvPr>
          <p:cNvSpPr/>
          <p:nvPr/>
        </p:nvSpPr>
        <p:spPr bwMode="white">
          <a:xfrm>
            <a:off x="681904" y="2842018"/>
            <a:ext cx="4838032" cy="586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38C75FF-F07B-2CF6-C46A-7708592E237D}"/>
              </a:ext>
            </a:extLst>
          </p:cNvPr>
          <p:cNvSpPr/>
          <p:nvPr/>
        </p:nvSpPr>
        <p:spPr bwMode="white">
          <a:xfrm>
            <a:off x="407368" y="3676208"/>
            <a:ext cx="4824535" cy="616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E6704DE-4186-D0A2-E151-6A37B0C3B5FC}"/>
              </a:ext>
            </a:extLst>
          </p:cNvPr>
          <p:cNvSpPr/>
          <p:nvPr/>
        </p:nvSpPr>
        <p:spPr bwMode="white">
          <a:xfrm>
            <a:off x="681904" y="4540303"/>
            <a:ext cx="3304762" cy="391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7B2DCAA-A07A-CAA6-E827-218C7D8D6966}"/>
              </a:ext>
            </a:extLst>
          </p:cNvPr>
          <p:cNvSpPr/>
          <p:nvPr/>
        </p:nvSpPr>
        <p:spPr bwMode="white">
          <a:xfrm>
            <a:off x="805714" y="5332198"/>
            <a:ext cx="2304761" cy="457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796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18" grpId="0" animBg="1"/>
      <p:bldP spid="21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907166-F599-7D48-2479-A3BCD0DE3C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5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2426C6-F016-8BF3-3B9D-57EE971633E5}"/>
              </a:ext>
            </a:extLst>
          </p:cNvPr>
          <p:cNvSpPr/>
          <p:nvPr/>
        </p:nvSpPr>
        <p:spPr bwMode="white">
          <a:xfrm>
            <a:off x="681904" y="1210180"/>
            <a:ext cx="6494216" cy="562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5AC652-AACD-5151-C7BF-CC29A36C5147}"/>
              </a:ext>
            </a:extLst>
          </p:cNvPr>
          <p:cNvSpPr/>
          <p:nvPr/>
        </p:nvSpPr>
        <p:spPr bwMode="white">
          <a:xfrm>
            <a:off x="681904" y="2077156"/>
            <a:ext cx="9590560" cy="559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D5650EC-99B2-1545-8ABE-6FA3D7F14824}"/>
              </a:ext>
            </a:extLst>
          </p:cNvPr>
          <p:cNvSpPr/>
          <p:nvPr/>
        </p:nvSpPr>
        <p:spPr bwMode="white">
          <a:xfrm>
            <a:off x="479376" y="2877972"/>
            <a:ext cx="4069195" cy="43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642D598-0C2A-03C4-69C4-5773CC07365D}"/>
              </a:ext>
            </a:extLst>
          </p:cNvPr>
          <p:cNvSpPr/>
          <p:nvPr/>
        </p:nvSpPr>
        <p:spPr bwMode="white">
          <a:xfrm>
            <a:off x="681904" y="3645024"/>
            <a:ext cx="5571428" cy="1004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21401E2-C7BB-A1B7-AA17-0D71F98A5005}"/>
              </a:ext>
            </a:extLst>
          </p:cNvPr>
          <p:cNvSpPr/>
          <p:nvPr/>
        </p:nvSpPr>
        <p:spPr bwMode="white">
          <a:xfrm>
            <a:off x="681904" y="5078226"/>
            <a:ext cx="2438095" cy="457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A18257FE-4316-07A2-4012-1EEA6859A5A9}"/>
              </a:ext>
            </a:extLst>
          </p:cNvPr>
          <p:cNvSpPr/>
          <p:nvPr/>
        </p:nvSpPr>
        <p:spPr bwMode="white">
          <a:xfrm>
            <a:off x="681904" y="5954728"/>
            <a:ext cx="5571428" cy="498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img_16777215">
            <a:extLst>
              <a:ext uri="{FF2B5EF4-FFF2-40B4-BE49-F238E27FC236}">
                <a16:creationId xmlns:a16="http://schemas.microsoft.com/office/drawing/2014/main" id="{E8B07E28-B84D-AF73-3997-861E48B68E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00" r="8962" b="47742"/>
          <a:stretch/>
        </p:blipFill>
        <p:spPr>
          <a:xfrm>
            <a:off x="6877576" y="3353185"/>
            <a:ext cx="4680520" cy="2592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39019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6" grpId="0" animBg="1"/>
      <p:bldP spid="19" grpId="0" animBg="1"/>
      <p:bldP spid="21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ECC403-27B3-F666-AF2C-A8C6458D99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68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61D712-5D92-E954-565B-301A44A061E0}"/>
              </a:ext>
            </a:extLst>
          </p:cNvPr>
          <p:cNvSpPr/>
          <p:nvPr/>
        </p:nvSpPr>
        <p:spPr bwMode="white">
          <a:xfrm>
            <a:off x="5550012" y="3055404"/>
            <a:ext cx="941522" cy="452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5CBE5B-BF85-9A1E-FCCB-A23A31D06A27}"/>
              </a:ext>
            </a:extLst>
          </p:cNvPr>
          <p:cNvSpPr/>
          <p:nvPr/>
        </p:nvSpPr>
        <p:spPr bwMode="white">
          <a:xfrm>
            <a:off x="3723458" y="4054684"/>
            <a:ext cx="790879" cy="377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9B4987-07E5-FECF-1776-23BC772370AB}"/>
              </a:ext>
            </a:extLst>
          </p:cNvPr>
          <p:cNvSpPr/>
          <p:nvPr/>
        </p:nvSpPr>
        <p:spPr bwMode="white">
          <a:xfrm>
            <a:off x="3770534" y="4959692"/>
            <a:ext cx="1685325" cy="452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5D8412-A7F7-FB8C-B48E-24C199DE90B7}"/>
              </a:ext>
            </a:extLst>
          </p:cNvPr>
          <p:cNvSpPr/>
          <p:nvPr/>
        </p:nvSpPr>
        <p:spPr bwMode="white">
          <a:xfrm>
            <a:off x="2941994" y="5911836"/>
            <a:ext cx="781463" cy="452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6F1401-6CC9-5647-65AA-ADB5D88F86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0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95A33C-0C4F-E070-51CA-894287F21F5F}"/>
              </a:ext>
            </a:extLst>
          </p:cNvPr>
          <p:cNvSpPr/>
          <p:nvPr/>
        </p:nvSpPr>
        <p:spPr bwMode="white">
          <a:xfrm>
            <a:off x="3196190" y="1096054"/>
            <a:ext cx="1704761" cy="45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388B52-EFE9-665E-DF9B-E5A3518DEFC4}"/>
              </a:ext>
            </a:extLst>
          </p:cNvPr>
          <p:cNvSpPr/>
          <p:nvPr/>
        </p:nvSpPr>
        <p:spPr bwMode="white">
          <a:xfrm>
            <a:off x="3100952" y="2107580"/>
            <a:ext cx="790476" cy="381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35FF29-0C05-F32C-2C20-1570558EAF8C}"/>
              </a:ext>
            </a:extLst>
          </p:cNvPr>
          <p:cNvSpPr/>
          <p:nvPr/>
        </p:nvSpPr>
        <p:spPr bwMode="white">
          <a:xfrm>
            <a:off x="3081904" y="3071392"/>
            <a:ext cx="800000" cy="372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4BE938-F5A6-AD67-F5D1-61B905758495}"/>
              </a:ext>
            </a:extLst>
          </p:cNvPr>
          <p:cNvSpPr/>
          <p:nvPr/>
        </p:nvSpPr>
        <p:spPr bwMode="white">
          <a:xfrm>
            <a:off x="1767619" y="4035203"/>
            <a:ext cx="790476" cy="381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87ECC403-27B3-F666-AF2C-A8C6458D997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36" t="32510"/>
          <a:stretch/>
        </p:blipFill>
        <p:spPr>
          <a:xfrm>
            <a:off x="7608168" y="898643"/>
            <a:ext cx="3797085" cy="3887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5286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9F296E-F038-1ECF-D3CB-FE46778BC8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59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0F920A-301A-316C-D092-8E502732FCE6}"/>
              </a:ext>
            </a:extLst>
          </p:cNvPr>
          <p:cNvSpPr/>
          <p:nvPr/>
        </p:nvSpPr>
        <p:spPr bwMode="white">
          <a:xfrm>
            <a:off x="1055440" y="2708920"/>
            <a:ext cx="460851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DDEF655-B8B3-26B0-EA97-19D2AB1E9914}"/>
              </a:ext>
            </a:extLst>
          </p:cNvPr>
          <p:cNvSpPr/>
          <p:nvPr/>
        </p:nvSpPr>
        <p:spPr bwMode="white">
          <a:xfrm>
            <a:off x="1442813" y="3741739"/>
            <a:ext cx="5157243" cy="623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192AAA7-5575-E178-756C-F9C0FCAE761B}"/>
              </a:ext>
            </a:extLst>
          </p:cNvPr>
          <p:cNvSpPr/>
          <p:nvPr/>
        </p:nvSpPr>
        <p:spPr bwMode="white">
          <a:xfrm>
            <a:off x="1425184" y="4570897"/>
            <a:ext cx="2662069" cy="432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68B6163-BEF1-0796-9E42-219EF51EC553}"/>
              </a:ext>
            </a:extLst>
          </p:cNvPr>
          <p:cNvSpPr/>
          <p:nvPr/>
        </p:nvSpPr>
        <p:spPr bwMode="white">
          <a:xfrm>
            <a:off x="1055440" y="5373216"/>
            <a:ext cx="5328592" cy="135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839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C7BED5-4ABF-6EAB-739A-885F3691CF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4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469831-AAF4-5D21-AF6C-F011E88970E4}"/>
              </a:ext>
            </a:extLst>
          </p:cNvPr>
          <p:cNvSpPr/>
          <p:nvPr/>
        </p:nvSpPr>
        <p:spPr bwMode="white">
          <a:xfrm>
            <a:off x="551384" y="1196752"/>
            <a:ext cx="3528392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C1164A6-3122-2B56-A042-EA3B3C45C130}"/>
              </a:ext>
            </a:extLst>
          </p:cNvPr>
          <p:cNvSpPr/>
          <p:nvPr/>
        </p:nvSpPr>
        <p:spPr bwMode="white">
          <a:xfrm>
            <a:off x="551384" y="2132857"/>
            <a:ext cx="5472608" cy="538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63D83C9-3748-1B5A-B140-52124EF86E75}"/>
              </a:ext>
            </a:extLst>
          </p:cNvPr>
          <p:cNvSpPr/>
          <p:nvPr/>
        </p:nvSpPr>
        <p:spPr bwMode="white">
          <a:xfrm>
            <a:off x="681904" y="3110864"/>
            <a:ext cx="4622008" cy="462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189F00A-A1D2-810F-856E-0B2D94C372BA}"/>
              </a:ext>
            </a:extLst>
          </p:cNvPr>
          <p:cNvSpPr/>
          <p:nvPr/>
        </p:nvSpPr>
        <p:spPr bwMode="white">
          <a:xfrm>
            <a:off x="681904" y="3951132"/>
            <a:ext cx="8438432" cy="68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img_16777215">
            <a:extLst>
              <a:ext uri="{FF2B5EF4-FFF2-40B4-BE49-F238E27FC236}">
                <a16:creationId xmlns:a16="http://schemas.microsoft.com/office/drawing/2014/main" id="{319F296E-F038-1ECF-D3CB-FE46778BC8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00" t="32510" b="12484"/>
          <a:stretch/>
        </p:blipFill>
        <p:spPr>
          <a:xfrm>
            <a:off x="7896200" y="1127227"/>
            <a:ext cx="3492266" cy="2592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6066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5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C1B02A-B945-E41B-D181-289CF6B543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793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BEFAD2-FE05-56FC-ADB9-501521527467}"/>
              </a:ext>
            </a:extLst>
          </p:cNvPr>
          <p:cNvSpPr/>
          <p:nvPr/>
        </p:nvSpPr>
        <p:spPr bwMode="white">
          <a:xfrm>
            <a:off x="6105172" y="3162035"/>
            <a:ext cx="432185" cy="28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59DDE9-CFE9-6FF0-E9D9-D714000E4969}"/>
              </a:ext>
            </a:extLst>
          </p:cNvPr>
          <p:cNvSpPr/>
          <p:nvPr/>
        </p:nvSpPr>
        <p:spPr bwMode="white">
          <a:xfrm>
            <a:off x="1131604" y="3821106"/>
            <a:ext cx="3812267" cy="399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A49992C-0203-9E5D-C082-2083D21D550A}"/>
              </a:ext>
            </a:extLst>
          </p:cNvPr>
          <p:cNvSpPr/>
          <p:nvPr/>
        </p:nvSpPr>
        <p:spPr bwMode="white">
          <a:xfrm>
            <a:off x="911424" y="4397791"/>
            <a:ext cx="2387970" cy="356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43AAB37-E55B-AD01-5D38-A3AA88EB010C}"/>
              </a:ext>
            </a:extLst>
          </p:cNvPr>
          <p:cNvSpPr/>
          <p:nvPr/>
        </p:nvSpPr>
        <p:spPr bwMode="white">
          <a:xfrm>
            <a:off x="1131604" y="4931492"/>
            <a:ext cx="2620556" cy="468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BA4EECF-FF11-9CB5-3DF4-7FDD5679FEED}"/>
              </a:ext>
            </a:extLst>
          </p:cNvPr>
          <p:cNvSpPr/>
          <p:nvPr/>
        </p:nvSpPr>
        <p:spPr bwMode="white">
          <a:xfrm>
            <a:off x="1131605" y="5576832"/>
            <a:ext cx="2010008" cy="454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0E918F4-473D-B9D8-135F-DDF2094EB942}"/>
              </a:ext>
            </a:extLst>
          </p:cNvPr>
          <p:cNvSpPr/>
          <p:nvPr/>
        </p:nvSpPr>
        <p:spPr bwMode="white">
          <a:xfrm>
            <a:off x="1179626" y="6347542"/>
            <a:ext cx="1694442" cy="34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11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animBg="1"/>
      <p:bldP spid="15" grpId="0" animBg="1"/>
      <p:bldP spid="19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BECA8F-7E21-1A14-CDBB-609940B4BF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08720"/>
            <a:ext cx="10800000" cy="4551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37D9DB1-68F7-83FB-A14A-807356CBCD8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02" r="8961" b="36469"/>
          <a:stretch/>
        </p:blipFill>
        <p:spPr>
          <a:xfrm>
            <a:off x="6672064" y="4403140"/>
            <a:ext cx="3096344" cy="2240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8458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7D9DB1-68F7-83FB-A14A-807356CBCD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4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798F9D-95C2-2296-8A0F-4EA0E34F43AA}"/>
              </a:ext>
            </a:extLst>
          </p:cNvPr>
          <p:cNvSpPr/>
          <p:nvPr/>
        </p:nvSpPr>
        <p:spPr bwMode="white">
          <a:xfrm>
            <a:off x="681904" y="1052736"/>
            <a:ext cx="40459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378544C-AC73-42BE-EEB6-81602A806AC0}"/>
              </a:ext>
            </a:extLst>
          </p:cNvPr>
          <p:cNvSpPr/>
          <p:nvPr/>
        </p:nvSpPr>
        <p:spPr bwMode="white">
          <a:xfrm>
            <a:off x="623392" y="1988840"/>
            <a:ext cx="5515655" cy="414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453E75A-652B-B1C1-75E7-A089E2D7EFF3}"/>
              </a:ext>
            </a:extLst>
          </p:cNvPr>
          <p:cNvSpPr/>
          <p:nvPr/>
        </p:nvSpPr>
        <p:spPr bwMode="white">
          <a:xfrm>
            <a:off x="681904" y="2763060"/>
            <a:ext cx="4114285" cy="479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FD7218C-8AB9-1BAF-0934-738EB5E87DA2}"/>
              </a:ext>
            </a:extLst>
          </p:cNvPr>
          <p:cNvSpPr/>
          <p:nvPr/>
        </p:nvSpPr>
        <p:spPr bwMode="white">
          <a:xfrm>
            <a:off x="720000" y="3602593"/>
            <a:ext cx="5952064" cy="975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05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4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2602F5-ADAC-1AE4-1EFC-DEC095ACD6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62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5928B7-DA72-DCBA-6768-7164E987A230}"/>
              </a:ext>
            </a:extLst>
          </p:cNvPr>
          <p:cNvSpPr/>
          <p:nvPr/>
        </p:nvSpPr>
        <p:spPr bwMode="white">
          <a:xfrm>
            <a:off x="479376" y="1094553"/>
            <a:ext cx="3100067" cy="463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2B2426C-DF51-4B30-5B2C-2B348F02877D}"/>
              </a:ext>
            </a:extLst>
          </p:cNvPr>
          <p:cNvSpPr/>
          <p:nvPr/>
        </p:nvSpPr>
        <p:spPr bwMode="white">
          <a:xfrm>
            <a:off x="479376" y="1882395"/>
            <a:ext cx="4166893" cy="420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60BD30A-4EB1-C3C4-16FC-B7C2A6E7D544}"/>
              </a:ext>
            </a:extLst>
          </p:cNvPr>
          <p:cNvSpPr/>
          <p:nvPr/>
        </p:nvSpPr>
        <p:spPr bwMode="white">
          <a:xfrm>
            <a:off x="685022" y="2670237"/>
            <a:ext cx="7355194" cy="472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C9111022-A154-4200-B52E-F1A5877AD3BE}"/>
              </a:ext>
            </a:extLst>
          </p:cNvPr>
          <p:cNvSpPr/>
          <p:nvPr/>
        </p:nvSpPr>
        <p:spPr bwMode="white">
          <a:xfrm>
            <a:off x="685022" y="3430160"/>
            <a:ext cx="8507322" cy="91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1E83780D-672D-29A3-DDF2-EAFEB5C136A3}"/>
              </a:ext>
            </a:extLst>
          </p:cNvPr>
          <p:cNvSpPr/>
          <p:nvPr/>
        </p:nvSpPr>
        <p:spPr bwMode="white">
          <a:xfrm>
            <a:off x="479376" y="4627775"/>
            <a:ext cx="4123170" cy="519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7761FEDD-FD56-FF84-0036-F2AD2E5125E8}"/>
              </a:ext>
            </a:extLst>
          </p:cNvPr>
          <p:cNvSpPr/>
          <p:nvPr/>
        </p:nvSpPr>
        <p:spPr bwMode="white">
          <a:xfrm>
            <a:off x="685022" y="5462699"/>
            <a:ext cx="2317286" cy="446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B325B525-A690-4F6D-2FD6-10D3AA1F4C80}"/>
              </a:ext>
            </a:extLst>
          </p:cNvPr>
          <p:cNvSpPr/>
          <p:nvPr/>
        </p:nvSpPr>
        <p:spPr bwMode="white">
          <a:xfrm>
            <a:off x="191345" y="6224280"/>
            <a:ext cx="2959620" cy="455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img_16777215">
            <a:extLst>
              <a:ext uri="{FF2B5EF4-FFF2-40B4-BE49-F238E27FC236}">
                <a16:creationId xmlns:a16="http://schemas.microsoft.com/office/drawing/2014/main" id="{D37D9DB1-68F7-83FB-A14A-807356CBCD8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02" r="8961" b="36469"/>
          <a:stretch/>
        </p:blipFill>
        <p:spPr>
          <a:xfrm>
            <a:off x="8400256" y="981544"/>
            <a:ext cx="3384376" cy="2448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96837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5" grpId="0" animBg="1"/>
      <p:bldP spid="24" grpId="0" animBg="1"/>
      <p:bldP spid="29" grpId="0" animBg="1"/>
      <p:bldP spid="31" grpId="0" animBg="1"/>
      <p:bldP spid="3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2023-12-09T03:57:03Z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