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69" r:id="rId3"/>
    <p:sldId id="367" r:id="rId4"/>
    <p:sldId id="366" r:id="rId5"/>
    <p:sldId id="365" r:id="rId6"/>
    <p:sldId id="364" r:id="rId7"/>
    <p:sldId id="360" r:id="rId8"/>
    <p:sldId id="359" r:id="rId9"/>
    <p:sldId id="358" r:id="rId10"/>
    <p:sldId id="356" r:id="rId11"/>
    <p:sldId id="355" r:id="rId12"/>
    <p:sldId id="354" r:id="rId13"/>
    <p:sldId id="352" r:id="rId14"/>
    <p:sldId id="349" r:id="rId15"/>
    <p:sldId id="348" r:id="rId16"/>
    <p:sldId id="347" r:id="rId17"/>
    <p:sldId id="345" r:id="rId18"/>
    <p:sldId id="343" r:id="rId19"/>
    <p:sldId id="342" r:id="rId20"/>
    <p:sldId id="340" r:id="rId21"/>
    <p:sldId id="338" r:id="rId22"/>
    <p:sldId id="371" r:id="rId23"/>
    <p:sldId id="336" r:id="rId24"/>
    <p:sldId id="334" r:id="rId25"/>
    <p:sldId id="372" r:id="rId26"/>
    <p:sldId id="373" r:id="rId27"/>
    <p:sldId id="333" r:id="rId28"/>
    <p:sldId id="332" r:id="rId29"/>
    <p:sldId id="331" r:id="rId30"/>
    <p:sldId id="329" r:id="rId31"/>
    <p:sldId id="328" r:id="rId32"/>
    <p:sldId id="374" r:id="rId33"/>
    <p:sldId id="327" r:id="rId34"/>
    <p:sldId id="325" r:id="rId35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23" autoAdjust="0"/>
    <p:restoredTop sz="94660"/>
  </p:normalViewPr>
  <p:slideViewPr>
    <p:cSldViewPr showGuides="1">
      <p:cViewPr varScale="1">
        <p:scale>
          <a:sx n="105" d="100"/>
          <a:sy n="105" d="100"/>
        </p:scale>
        <p:origin x="39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769E27-8E94-F792-0806-7BFC6AD5AE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873994"/>
            <a:ext cx="10800000" cy="3110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9CB140-9A73-1490-CAC0-F280F385C4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9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45193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885A38-5F72-F793-5C80-5CA5435A5E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5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295EF8-DBD5-6C43-3DEF-B7A54A04D1CC}"/>
              </a:ext>
            </a:extLst>
          </p:cNvPr>
          <p:cNvSpPr/>
          <p:nvPr/>
        </p:nvSpPr>
        <p:spPr bwMode="white">
          <a:xfrm>
            <a:off x="1939047" y="2221783"/>
            <a:ext cx="1657142" cy="362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6EECEA-CDC1-3E6B-A95A-39F31EDC027D}"/>
              </a:ext>
            </a:extLst>
          </p:cNvPr>
          <p:cNvSpPr/>
          <p:nvPr/>
        </p:nvSpPr>
        <p:spPr bwMode="white">
          <a:xfrm>
            <a:off x="8224761" y="4034446"/>
            <a:ext cx="1266666" cy="343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39D289-C825-1C7F-13D3-D9D8AF8E2F29}"/>
              </a:ext>
            </a:extLst>
          </p:cNvPr>
          <p:cNvSpPr/>
          <p:nvPr/>
        </p:nvSpPr>
        <p:spPr bwMode="white">
          <a:xfrm>
            <a:off x="10367619" y="5475037"/>
            <a:ext cx="247619" cy="286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358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7CCE23-C6FE-FE0F-F719-B4A962719B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49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9D0570-B8C5-0C75-46F4-FFD18853D523}"/>
              </a:ext>
            </a:extLst>
          </p:cNvPr>
          <p:cNvSpPr/>
          <p:nvPr/>
        </p:nvSpPr>
        <p:spPr bwMode="white">
          <a:xfrm>
            <a:off x="6177142" y="2319883"/>
            <a:ext cx="657142" cy="296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0CA0729-BEF3-247E-57CF-521C90018A0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80928"/>
            <a:ext cx="10800000" cy="3371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002F40-AE6F-DAC8-E11D-3E50D0AA9E49}"/>
              </a:ext>
            </a:extLst>
          </p:cNvPr>
          <p:cNvSpPr/>
          <p:nvPr/>
        </p:nvSpPr>
        <p:spPr bwMode="white">
          <a:xfrm>
            <a:off x="2510476" y="3602241"/>
            <a:ext cx="266666" cy="286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095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FCECD8-47DB-A934-5AE9-926412C030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99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4EB14B-A397-7E03-47F8-92DCB6631176}"/>
              </a:ext>
            </a:extLst>
          </p:cNvPr>
          <p:cNvSpPr/>
          <p:nvPr/>
        </p:nvSpPr>
        <p:spPr bwMode="white">
          <a:xfrm>
            <a:off x="6910476" y="1727081"/>
            <a:ext cx="800000" cy="372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3C262DC-4DE5-6079-ACCE-935A9D5FC59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1908" y="2420888"/>
            <a:ext cx="3896184" cy="3651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16972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0F803D-1D8A-23FB-D386-360C0E9B57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89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0ED990-8019-5E48-DD30-FC8B942AA81E}"/>
              </a:ext>
            </a:extLst>
          </p:cNvPr>
          <p:cNvSpPr/>
          <p:nvPr/>
        </p:nvSpPr>
        <p:spPr bwMode="white">
          <a:xfrm>
            <a:off x="1700952" y="2393587"/>
            <a:ext cx="657142" cy="305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1C8A38-61A8-8F57-2585-71FBA0F9D9DE}"/>
              </a:ext>
            </a:extLst>
          </p:cNvPr>
          <p:cNvSpPr/>
          <p:nvPr/>
        </p:nvSpPr>
        <p:spPr bwMode="white">
          <a:xfrm>
            <a:off x="9462857" y="2355423"/>
            <a:ext cx="761904" cy="324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2AE8F01-1FEA-F33D-023E-0D28EA37847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469" y="2679811"/>
            <a:ext cx="2775062" cy="3806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01814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FBE5D2-23F4-19DA-AF43-E4D5E91FDD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8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79C092-E0CD-11D0-9250-7FC05BDA8913}"/>
              </a:ext>
            </a:extLst>
          </p:cNvPr>
          <p:cNvSpPr/>
          <p:nvPr/>
        </p:nvSpPr>
        <p:spPr bwMode="white">
          <a:xfrm>
            <a:off x="7786666" y="5293647"/>
            <a:ext cx="847619" cy="372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53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0E59C1-2852-0B87-C372-D24A41999F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7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49C2645-5D02-AF3E-027A-BF9C745A02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51"/>
          <a:stretch/>
        </p:blipFill>
        <p:spPr>
          <a:xfrm>
            <a:off x="2339884" y="3934048"/>
            <a:ext cx="7560232" cy="2712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0016" y="4174378"/>
            <a:ext cx="3761182" cy="2231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353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9A4342-4AF5-1463-28F4-0DCE9156E6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A49C2645-5D02-AF3E-027A-BF9C745A02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51"/>
          <a:stretch/>
        </p:blipFill>
        <p:spPr>
          <a:xfrm>
            <a:off x="2339884" y="3934048"/>
            <a:ext cx="7560232" cy="2712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2584" y="4174378"/>
            <a:ext cx="3761182" cy="2231876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638EAB87-E440-0C31-7892-82E363FA5A0D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84637"/>
            <a:ext cx="10800000" cy="2229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306D0E6-350F-5A76-27E5-F4D90AC0D606}"/>
              </a:ext>
            </a:extLst>
          </p:cNvPr>
          <p:cNvSpPr/>
          <p:nvPr/>
        </p:nvSpPr>
        <p:spPr bwMode="white">
          <a:xfrm>
            <a:off x="681904" y="2870740"/>
            <a:ext cx="10742688" cy="333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7B47929-E7FC-9F54-879C-AF6CB3D564A7}"/>
              </a:ext>
            </a:extLst>
          </p:cNvPr>
          <p:cNvSpPr/>
          <p:nvPr/>
        </p:nvSpPr>
        <p:spPr bwMode="white">
          <a:xfrm>
            <a:off x="681904" y="3413762"/>
            <a:ext cx="3876190" cy="34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1346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B9381F-CF5E-583B-5DC9-C884935EDE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9841088" cy="3785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BD9AAEA-0C68-4CD6-E1E4-A550A351FC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2" b="75059"/>
          <a:stretch/>
        </p:blipFill>
        <p:spPr>
          <a:xfrm>
            <a:off x="1055440" y="4839350"/>
            <a:ext cx="7563298" cy="496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8738" y="4365104"/>
            <a:ext cx="3405344" cy="2286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114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g_16777215">
            <a:extLst>
              <a:ext uri="{FF2B5EF4-FFF2-40B4-BE49-F238E27FC236}">
                <a16:creationId xmlns:a16="http://schemas.microsoft.com/office/drawing/2014/main" id="{5BD9AAEA-0C68-4CD6-E1E4-A550A351FC5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55" r="8296"/>
          <a:stretch/>
        </p:blipFill>
        <p:spPr>
          <a:xfrm>
            <a:off x="839416" y="1010590"/>
            <a:ext cx="9904120" cy="1696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img_16777215">
            <a:extLst>
              <a:ext uri="{FF2B5EF4-FFF2-40B4-BE49-F238E27FC236}">
                <a16:creationId xmlns:a16="http://schemas.microsoft.com/office/drawing/2014/main" id="{51FB55BF-3CD2-8B6E-F8A7-C5992004D34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666774"/>
            <a:ext cx="10800000" cy="4191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9F52574-9970-E218-BC4F-095B35C4A13E}"/>
              </a:ext>
            </a:extLst>
          </p:cNvPr>
          <p:cNvSpPr/>
          <p:nvPr/>
        </p:nvSpPr>
        <p:spPr bwMode="white">
          <a:xfrm>
            <a:off x="945336" y="2790605"/>
            <a:ext cx="4057142" cy="333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B0F1BE4-4656-83D9-F0F4-2CB523BD35B6}"/>
              </a:ext>
            </a:extLst>
          </p:cNvPr>
          <p:cNvSpPr/>
          <p:nvPr/>
        </p:nvSpPr>
        <p:spPr bwMode="white">
          <a:xfrm>
            <a:off x="945336" y="3343085"/>
            <a:ext cx="4057142" cy="342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C9D306B-2BCA-C2EA-2079-4FA0B39D2921}"/>
              </a:ext>
            </a:extLst>
          </p:cNvPr>
          <p:cNvSpPr/>
          <p:nvPr/>
        </p:nvSpPr>
        <p:spPr bwMode="white">
          <a:xfrm>
            <a:off x="945336" y="3905090"/>
            <a:ext cx="4457142" cy="304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BF3833F-E11B-211E-D4D4-CCDD1084F1E8}"/>
              </a:ext>
            </a:extLst>
          </p:cNvPr>
          <p:cNvSpPr/>
          <p:nvPr/>
        </p:nvSpPr>
        <p:spPr bwMode="white">
          <a:xfrm>
            <a:off x="945336" y="4428994"/>
            <a:ext cx="4057142" cy="333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B2EC595-359A-C492-FA78-647DE2917651}"/>
              </a:ext>
            </a:extLst>
          </p:cNvPr>
          <p:cNvSpPr/>
          <p:nvPr/>
        </p:nvSpPr>
        <p:spPr bwMode="white">
          <a:xfrm>
            <a:off x="945336" y="5010050"/>
            <a:ext cx="4057142" cy="761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57BF13E-CC88-EC71-CEA1-A262B7256488}"/>
              </a:ext>
            </a:extLst>
          </p:cNvPr>
          <p:cNvSpPr/>
          <p:nvPr/>
        </p:nvSpPr>
        <p:spPr bwMode="white">
          <a:xfrm>
            <a:off x="945336" y="5905448"/>
            <a:ext cx="4552380" cy="342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27D13AE-7518-087D-8D4C-53D88902C308}"/>
              </a:ext>
            </a:extLst>
          </p:cNvPr>
          <p:cNvSpPr/>
          <p:nvPr/>
        </p:nvSpPr>
        <p:spPr bwMode="white">
          <a:xfrm>
            <a:off x="945336" y="6467454"/>
            <a:ext cx="2638095" cy="333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0530" y="2790605"/>
            <a:ext cx="5397838" cy="3624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387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5C820D-3792-DC3C-58BB-03D8D17A20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779290"/>
            <a:ext cx="10800000" cy="777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1FA524B-29CA-183C-4C00-0181173A27A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556792"/>
            <a:ext cx="10800000" cy="4962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F80A8D-846B-7748-3224-34BA32976C26}"/>
              </a:ext>
            </a:extLst>
          </p:cNvPr>
          <p:cNvSpPr/>
          <p:nvPr/>
        </p:nvSpPr>
        <p:spPr bwMode="white">
          <a:xfrm>
            <a:off x="10496000" y="3557094"/>
            <a:ext cx="266666" cy="295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696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3FFB44-8844-3506-5B13-6E1C006D87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6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CBC948F-BE4D-78BC-96AC-470ADB0CE9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21"/>
          <a:stretch/>
        </p:blipFill>
        <p:spPr>
          <a:xfrm>
            <a:off x="4799856" y="4221088"/>
            <a:ext cx="6024072" cy="2215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22364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174725-62D9-806F-CDAD-95A43A9254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3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6AF82D-3808-D607-E4BD-794248712753}"/>
              </a:ext>
            </a:extLst>
          </p:cNvPr>
          <p:cNvSpPr/>
          <p:nvPr/>
        </p:nvSpPr>
        <p:spPr bwMode="white">
          <a:xfrm>
            <a:off x="681904" y="972000"/>
            <a:ext cx="4477992" cy="753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8C67AD-2144-96F2-D18D-8E7BE8853876}"/>
              </a:ext>
            </a:extLst>
          </p:cNvPr>
          <p:cNvSpPr/>
          <p:nvPr/>
        </p:nvSpPr>
        <p:spPr bwMode="white">
          <a:xfrm>
            <a:off x="681904" y="1983147"/>
            <a:ext cx="7771428" cy="343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86E380-DD2A-3273-CEEA-88AFB3456067}"/>
              </a:ext>
            </a:extLst>
          </p:cNvPr>
          <p:cNvSpPr/>
          <p:nvPr/>
        </p:nvSpPr>
        <p:spPr bwMode="white">
          <a:xfrm>
            <a:off x="681904" y="2536416"/>
            <a:ext cx="6552380" cy="333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0992DC0-AC8D-B04A-1B7E-894CF3805091}"/>
              </a:ext>
            </a:extLst>
          </p:cNvPr>
          <p:cNvSpPr/>
          <p:nvPr/>
        </p:nvSpPr>
        <p:spPr bwMode="white">
          <a:xfrm>
            <a:off x="681904" y="3137380"/>
            <a:ext cx="5990160" cy="686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46EC72B-2559-4975-B106-1AF71CE7AE1A}"/>
              </a:ext>
            </a:extLst>
          </p:cNvPr>
          <p:cNvSpPr/>
          <p:nvPr/>
        </p:nvSpPr>
        <p:spPr bwMode="white">
          <a:xfrm>
            <a:off x="681904" y="4043598"/>
            <a:ext cx="9878592" cy="448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80146F-2449-89CD-ACDE-29C2E371AE3F}"/>
              </a:ext>
            </a:extLst>
          </p:cNvPr>
          <p:cNvSpPr/>
          <p:nvPr/>
        </p:nvSpPr>
        <p:spPr bwMode="white">
          <a:xfrm>
            <a:off x="681904" y="4596867"/>
            <a:ext cx="7857142" cy="333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9CBC948F-BE4D-78BC-96AC-470ADB0CE9F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221"/>
          <a:stretch/>
        </p:blipFill>
        <p:spPr>
          <a:xfrm>
            <a:off x="7656168" y="2513066"/>
            <a:ext cx="3863832" cy="1420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31335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3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844AF7-8881-1E82-6814-D3D7A530F9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052736"/>
            <a:ext cx="8544944" cy="3306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DEB921D-B57E-0ADA-6243-ED59A6D0127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8"/>
          <a:stretch/>
        </p:blipFill>
        <p:spPr>
          <a:xfrm>
            <a:off x="5303912" y="3933056"/>
            <a:ext cx="6336704" cy="2858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57510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BF41CF-3149-44E6-0E87-846E8354F87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53"/>
          <a:stretch/>
        </p:blipFill>
        <p:spPr>
          <a:xfrm>
            <a:off x="2183864" y="1052736"/>
            <a:ext cx="7824272" cy="1822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DEB921D-B57E-0ADA-6243-ED59A6D012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8"/>
          <a:stretch/>
        </p:blipFill>
        <p:spPr>
          <a:xfrm>
            <a:off x="2157984" y="2875008"/>
            <a:ext cx="8112304" cy="3658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8084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49E22B-186E-E167-DFC0-86366604679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5" b="32017"/>
          <a:stretch/>
        </p:blipFill>
        <p:spPr>
          <a:xfrm>
            <a:off x="720000" y="972001"/>
            <a:ext cx="10056520" cy="245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884991-9806-D793-6E69-56C968D6246C}"/>
              </a:ext>
            </a:extLst>
          </p:cNvPr>
          <p:cNvSpPr/>
          <p:nvPr/>
        </p:nvSpPr>
        <p:spPr bwMode="white">
          <a:xfrm>
            <a:off x="2948571" y="1734886"/>
            <a:ext cx="838095" cy="390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5AAF7E-BAE8-663D-0C2F-042C31EAF1D7}"/>
              </a:ext>
            </a:extLst>
          </p:cNvPr>
          <p:cNvSpPr/>
          <p:nvPr/>
        </p:nvSpPr>
        <p:spPr bwMode="white">
          <a:xfrm>
            <a:off x="6186666" y="2383339"/>
            <a:ext cx="638095" cy="295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FE61BF-7647-2193-D033-70D0FFA47799}"/>
              </a:ext>
            </a:extLst>
          </p:cNvPr>
          <p:cNvSpPr/>
          <p:nvPr/>
        </p:nvSpPr>
        <p:spPr bwMode="white">
          <a:xfrm>
            <a:off x="3748571" y="2984112"/>
            <a:ext cx="457142" cy="295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CDEB921D-B57E-0ADA-6243-ED59A6D012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8"/>
          <a:stretch/>
        </p:blipFill>
        <p:spPr>
          <a:xfrm>
            <a:off x="2540138" y="3429000"/>
            <a:ext cx="7293056" cy="3289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85136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49E22B-186E-E167-DFC0-86366604679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982" r="7551"/>
          <a:stretch/>
        </p:blipFill>
        <p:spPr>
          <a:xfrm>
            <a:off x="1103744" y="1052736"/>
            <a:ext cx="9984512" cy="1157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ABB5F2-D48D-7DCA-8EAC-E7855A5831ED}"/>
              </a:ext>
            </a:extLst>
          </p:cNvPr>
          <p:cNvSpPr/>
          <p:nvPr/>
        </p:nvSpPr>
        <p:spPr bwMode="white">
          <a:xfrm>
            <a:off x="1065648" y="1771249"/>
            <a:ext cx="7361904" cy="343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CDEB921D-B57E-0ADA-6243-ED59A6D012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8"/>
          <a:stretch/>
        </p:blipFill>
        <p:spPr>
          <a:xfrm>
            <a:off x="1847528" y="2492896"/>
            <a:ext cx="8496944" cy="3832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28568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9479BD-82A1-FB20-20EC-83578036E70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382"/>
          <a:stretch/>
        </p:blipFill>
        <p:spPr>
          <a:xfrm>
            <a:off x="720000" y="972001"/>
            <a:ext cx="10800000" cy="2384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4813" y="3645024"/>
            <a:ext cx="6670374" cy="2684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802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9479BD-82A1-FB20-20EC-83578036E70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0" t="44618"/>
          <a:stretch/>
        </p:blipFill>
        <p:spPr>
          <a:xfrm>
            <a:off x="935728" y="980728"/>
            <a:ext cx="10320544" cy="2960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4077072"/>
            <a:ext cx="5715002" cy="2300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540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086B05-CA6E-03A9-9D78-78228A0C63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8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074FC1-0203-1CAB-4DD6-B8E5EFF042AA}"/>
              </a:ext>
            </a:extLst>
          </p:cNvPr>
          <p:cNvSpPr/>
          <p:nvPr/>
        </p:nvSpPr>
        <p:spPr bwMode="white">
          <a:xfrm>
            <a:off x="6643809" y="1172169"/>
            <a:ext cx="447619" cy="285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9327B6-2136-31BB-660C-E98241940C9C}"/>
              </a:ext>
            </a:extLst>
          </p:cNvPr>
          <p:cNvSpPr/>
          <p:nvPr/>
        </p:nvSpPr>
        <p:spPr bwMode="white">
          <a:xfrm>
            <a:off x="9396190" y="2373187"/>
            <a:ext cx="1219047" cy="276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F0C633-D3D3-2EDB-AE3D-F51354B5BE50}"/>
              </a:ext>
            </a:extLst>
          </p:cNvPr>
          <p:cNvSpPr/>
          <p:nvPr/>
        </p:nvSpPr>
        <p:spPr bwMode="white">
          <a:xfrm>
            <a:off x="1300952" y="2935568"/>
            <a:ext cx="819047" cy="343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4983" y="3484991"/>
            <a:ext cx="6790034" cy="2732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425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5CB5D5-6B3C-E0F9-A74E-4714E30892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70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3768F374-5E0E-506A-B39D-0BBFC5633D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97" r="20886"/>
          <a:stretch/>
        </p:blipFill>
        <p:spPr>
          <a:xfrm>
            <a:off x="1775520" y="2642416"/>
            <a:ext cx="8640960" cy="3687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/>
          <a:srcRect l="37908"/>
          <a:stretch/>
        </p:blipFill>
        <p:spPr>
          <a:xfrm>
            <a:off x="5087888" y="2753026"/>
            <a:ext cx="5409986" cy="3506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705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E6B09D-E6C4-D9C2-F58C-3D011280B5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0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19FC09-5CC9-D125-ECBC-4BC439BD4C45}"/>
              </a:ext>
            </a:extLst>
          </p:cNvPr>
          <p:cNvSpPr/>
          <p:nvPr/>
        </p:nvSpPr>
        <p:spPr bwMode="white">
          <a:xfrm>
            <a:off x="10510476" y="4263127"/>
            <a:ext cx="285715" cy="295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879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452BBC-38B2-B7BC-55AA-6F0E7DC33F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2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262944-4A43-5E94-B45B-7B1A647BDC7F}"/>
              </a:ext>
            </a:extLst>
          </p:cNvPr>
          <p:cNvSpPr/>
          <p:nvPr/>
        </p:nvSpPr>
        <p:spPr bwMode="white">
          <a:xfrm>
            <a:off x="681904" y="1048233"/>
            <a:ext cx="7685714" cy="343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86C4AF-A220-61CC-C568-0733F9A19725}"/>
              </a:ext>
            </a:extLst>
          </p:cNvPr>
          <p:cNvSpPr/>
          <p:nvPr/>
        </p:nvSpPr>
        <p:spPr bwMode="white">
          <a:xfrm>
            <a:off x="681904" y="1591395"/>
            <a:ext cx="9628571" cy="343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C3A020-2A24-4936-5444-CEB4A639CD84}"/>
              </a:ext>
            </a:extLst>
          </p:cNvPr>
          <p:cNvSpPr/>
          <p:nvPr/>
        </p:nvSpPr>
        <p:spPr bwMode="white">
          <a:xfrm>
            <a:off x="681904" y="2134558"/>
            <a:ext cx="4057142" cy="333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FEA7F6-E77B-108A-5565-08CBBE83A784}"/>
              </a:ext>
            </a:extLst>
          </p:cNvPr>
          <p:cNvSpPr/>
          <p:nvPr/>
        </p:nvSpPr>
        <p:spPr bwMode="white">
          <a:xfrm>
            <a:off x="722712" y="2668193"/>
            <a:ext cx="4476190" cy="73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8F5CFE7-C41F-CAF7-F6C7-08EFC4C565C0}"/>
              </a:ext>
            </a:extLst>
          </p:cNvPr>
          <p:cNvSpPr/>
          <p:nvPr/>
        </p:nvSpPr>
        <p:spPr bwMode="white">
          <a:xfrm>
            <a:off x="681904" y="3611578"/>
            <a:ext cx="9980952" cy="343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356E85A-60C3-360E-72C4-0A5B8DCB7E4E}"/>
              </a:ext>
            </a:extLst>
          </p:cNvPr>
          <p:cNvSpPr/>
          <p:nvPr/>
        </p:nvSpPr>
        <p:spPr bwMode="white">
          <a:xfrm>
            <a:off x="681904" y="4154741"/>
            <a:ext cx="4057142" cy="343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3768F374-5E0E-506A-B39D-0BBFC5633D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74" r="20886"/>
          <a:stretch/>
        </p:blipFill>
        <p:spPr>
          <a:xfrm>
            <a:off x="6816080" y="4121307"/>
            <a:ext cx="3679430" cy="2545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/>
          <a:srcRect l="37908"/>
          <a:stretch/>
        </p:blipFill>
        <p:spPr>
          <a:xfrm>
            <a:off x="6816080" y="4223176"/>
            <a:ext cx="3735634" cy="2421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0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4EC72E-428D-DB79-C506-4A1E1D55AA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7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888" y="4149080"/>
            <a:ext cx="5973682" cy="2416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431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8E25DF-6399-13A7-FF2F-64F1E4B71B0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33"/>
          <a:stretch/>
        </p:blipFill>
        <p:spPr>
          <a:xfrm>
            <a:off x="720000" y="972001"/>
            <a:ext cx="10800000" cy="1808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D293F0-BBFF-49EF-47C2-73F8766D7C82}"/>
              </a:ext>
            </a:extLst>
          </p:cNvPr>
          <p:cNvSpPr/>
          <p:nvPr/>
        </p:nvSpPr>
        <p:spPr bwMode="white">
          <a:xfrm>
            <a:off x="3748571" y="1143485"/>
            <a:ext cx="628571" cy="29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1D7BC6-56FA-2AD3-3BDD-9EFD883B1B71}"/>
              </a:ext>
            </a:extLst>
          </p:cNvPr>
          <p:cNvSpPr/>
          <p:nvPr/>
        </p:nvSpPr>
        <p:spPr bwMode="white">
          <a:xfrm>
            <a:off x="8120000" y="1143485"/>
            <a:ext cx="428570" cy="285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7104F7-5E5F-153E-01CF-712821815F5A}"/>
              </a:ext>
            </a:extLst>
          </p:cNvPr>
          <p:cNvSpPr/>
          <p:nvPr/>
        </p:nvSpPr>
        <p:spPr bwMode="white">
          <a:xfrm>
            <a:off x="6062857" y="1743684"/>
            <a:ext cx="647619" cy="285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BA2123-3583-CC95-4A92-4BA71A81D205}"/>
              </a:ext>
            </a:extLst>
          </p:cNvPr>
          <p:cNvSpPr/>
          <p:nvPr/>
        </p:nvSpPr>
        <p:spPr bwMode="white">
          <a:xfrm>
            <a:off x="1758095" y="2334356"/>
            <a:ext cx="266666" cy="285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0073" y="3068960"/>
            <a:ext cx="7851854" cy="3176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784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8E25DF-6399-13A7-FF2F-64F1E4B71B0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956" r="6218"/>
          <a:stretch/>
        </p:blipFill>
        <p:spPr>
          <a:xfrm>
            <a:off x="911424" y="1268760"/>
            <a:ext cx="10128528" cy="1739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B1D20062-B92B-C44E-D8E7-5CBFBFC999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2"/>
          <a:stretch/>
        </p:blipFill>
        <p:spPr>
          <a:xfrm>
            <a:off x="2351584" y="3212976"/>
            <a:ext cx="7488832" cy="3105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/>
          <a:srcRect l="35435"/>
          <a:stretch/>
        </p:blipFill>
        <p:spPr>
          <a:xfrm>
            <a:off x="5015880" y="3165957"/>
            <a:ext cx="5107147" cy="3199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627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484DFA-A7BB-C535-85EA-EB0608D7DB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0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093FF8-000B-8C49-BED4-0B2FA4BDCA4D}"/>
              </a:ext>
            </a:extLst>
          </p:cNvPr>
          <p:cNvSpPr/>
          <p:nvPr/>
        </p:nvSpPr>
        <p:spPr bwMode="white">
          <a:xfrm>
            <a:off x="681904" y="1095982"/>
            <a:ext cx="5819047" cy="32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ED69C4-0EFB-F653-46B6-73B71ECA8C8B}"/>
              </a:ext>
            </a:extLst>
          </p:cNvPr>
          <p:cNvSpPr/>
          <p:nvPr/>
        </p:nvSpPr>
        <p:spPr bwMode="white">
          <a:xfrm>
            <a:off x="681904" y="1668210"/>
            <a:ext cx="4550000" cy="6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EC9625-EBAA-6470-0BA3-4511797BE103}"/>
              </a:ext>
            </a:extLst>
          </p:cNvPr>
          <p:cNvSpPr/>
          <p:nvPr/>
        </p:nvSpPr>
        <p:spPr bwMode="white">
          <a:xfrm>
            <a:off x="681904" y="2574237"/>
            <a:ext cx="6523809" cy="333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B1D20062-B92B-C44E-D8E7-5CBFBFC999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2"/>
          <a:stretch/>
        </p:blipFill>
        <p:spPr>
          <a:xfrm>
            <a:off x="2351584" y="3212976"/>
            <a:ext cx="7488832" cy="3105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/>
          <a:srcRect l="35435"/>
          <a:stretch/>
        </p:blipFill>
        <p:spPr>
          <a:xfrm>
            <a:off x="5015880" y="3165957"/>
            <a:ext cx="5107147" cy="3199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630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4E92A5-5414-2ED6-07CE-A3A7255A40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3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3EE154-DAC5-803A-34A8-44976461DA91}"/>
              </a:ext>
            </a:extLst>
          </p:cNvPr>
          <p:cNvSpPr/>
          <p:nvPr/>
        </p:nvSpPr>
        <p:spPr bwMode="white">
          <a:xfrm>
            <a:off x="10500952" y="1802755"/>
            <a:ext cx="295238" cy="30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459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FCAAEB-AEE5-AEA5-0ABE-A98220F05F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2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E47C4C-54F0-FC16-1790-01ECE5D40385}"/>
              </a:ext>
            </a:extLst>
          </p:cNvPr>
          <p:cNvSpPr/>
          <p:nvPr/>
        </p:nvSpPr>
        <p:spPr bwMode="white">
          <a:xfrm>
            <a:off x="10529523" y="2535590"/>
            <a:ext cx="266666" cy="286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226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4BC053-A6A2-52D8-C1EB-6D5447260F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45697"/>
            <a:ext cx="10800000" cy="1913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417B8C3-BF9D-F6C9-3A0C-5F9CD93D006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870649"/>
            <a:ext cx="10800000" cy="485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A0DF12-20FD-5025-5E39-6C32CC90E945}"/>
              </a:ext>
            </a:extLst>
          </p:cNvPr>
          <p:cNvSpPr/>
          <p:nvPr/>
        </p:nvSpPr>
        <p:spPr bwMode="white">
          <a:xfrm>
            <a:off x="10455440" y="2975459"/>
            <a:ext cx="276190" cy="295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314B892-1119-54FA-F087-7A7E6875415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86"/>
          <a:stretch/>
        </p:blipFill>
        <p:spPr>
          <a:xfrm>
            <a:off x="2999656" y="3351996"/>
            <a:ext cx="6192688" cy="2375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7C6177BA-BB8B-4213-C6F6-94833576C340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5805264"/>
            <a:ext cx="10800000" cy="546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66364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5C08FE-2DA0-BA7A-2955-8E4D65027F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1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1F57AB-7D60-88F1-FF7F-E4179F1D044D}"/>
              </a:ext>
            </a:extLst>
          </p:cNvPr>
          <p:cNvSpPr/>
          <p:nvPr/>
        </p:nvSpPr>
        <p:spPr bwMode="white">
          <a:xfrm>
            <a:off x="10500952" y="3002229"/>
            <a:ext cx="295238" cy="305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7840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0BE03B-B6F7-1615-4E7D-28C7750A8E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6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40F8CA-6781-CFFC-78A0-756BA74EE8B8}"/>
              </a:ext>
            </a:extLst>
          </p:cNvPr>
          <p:cNvSpPr/>
          <p:nvPr/>
        </p:nvSpPr>
        <p:spPr bwMode="white">
          <a:xfrm>
            <a:off x="10520000" y="4210152"/>
            <a:ext cx="276190" cy="295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949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CBF8E4-8C37-811A-C092-6695DF6F45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73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ACBF3E-AF98-FA2D-99BE-AB6ED45F523D}"/>
              </a:ext>
            </a:extLst>
          </p:cNvPr>
          <p:cNvSpPr/>
          <p:nvPr/>
        </p:nvSpPr>
        <p:spPr bwMode="white">
          <a:xfrm>
            <a:off x="10510476" y="2326098"/>
            <a:ext cx="295238" cy="295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EC05CD2-E7F6-CE44-C191-A4F8CCBF38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772"/>
          <a:stretch/>
        </p:blipFill>
        <p:spPr>
          <a:xfrm>
            <a:off x="2063552" y="2852936"/>
            <a:ext cx="7861248" cy="2473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80950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2023-12-08T14:19:57Z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