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2" r:id="rId4"/>
    <p:sldId id="351" r:id="rId5"/>
    <p:sldId id="349" r:id="rId6"/>
    <p:sldId id="348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6" r:id="rId23"/>
    <p:sldId id="325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9333" y="3100428"/>
            <a:ext cx="10133333" cy="657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A9E0A2-7425-2517-6BC4-3648FAB448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149" y="1055180"/>
            <a:ext cx="9841088" cy="4546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D67392-80C1-C9C2-CF95-0FB91FC24FBF}"/>
              </a:ext>
            </a:extLst>
          </p:cNvPr>
          <p:cNvSpPr/>
          <p:nvPr/>
        </p:nvSpPr>
        <p:spPr bwMode="white">
          <a:xfrm>
            <a:off x="3156265" y="1217220"/>
            <a:ext cx="1139535" cy="429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87EF7D-7EB4-D041-7E39-65AD28951189}"/>
              </a:ext>
            </a:extLst>
          </p:cNvPr>
          <p:cNvSpPr/>
          <p:nvPr/>
        </p:nvSpPr>
        <p:spPr bwMode="white">
          <a:xfrm>
            <a:off x="5303912" y="1217220"/>
            <a:ext cx="4536504" cy="486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3466E68-705F-9637-281A-A17E782648D3}"/>
              </a:ext>
            </a:extLst>
          </p:cNvPr>
          <p:cNvSpPr/>
          <p:nvPr/>
        </p:nvSpPr>
        <p:spPr bwMode="white">
          <a:xfrm>
            <a:off x="681904" y="1983361"/>
            <a:ext cx="1114285" cy="486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36B3674-7557-462C-8DE9-354316E61D9A}"/>
              </a:ext>
            </a:extLst>
          </p:cNvPr>
          <p:cNvSpPr/>
          <p:nvPr/>
        </p:nvSpPr>
        <p:spPr bwMode="white">
          <a:xfrm>
            <a:off x="881904" y="2636912"/>
            <a:ext cx="91428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94EDE63-FBFD-190E-818E-B8F34E41BB08}"/>
              </a:ext>
            </a:extLst>
          </p:cNvPr>
          <p:cNvSpPr/>
          <p:nvPr/>
        </p:nvSpPr>
        <p:spPr bwMode="white">
          <a:xfrm>
            <a:off x="3731054" y="2636912"/>
            <a:ext cx="5101249" cy="580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F3AD040-2323-AD48-B5BC-AFB71B73222E}"/>
              </a:ext>
            </a:extLst>
          </p:cNvPr>
          <p:cNvSpPr/>
          <p:nvPr/>
        </p:nvSpPr>
        <p:spPr bwMode="white">
          <a:xfrm>
            <a:off x="4727848" y="3429000"/>
            <a:ext cx="1080120" cy="544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7421133-8E34-AE7D-DD43-0E11D668B50F}"/>
              </a:ext>
            </a:extLst>
          </p:cNvPr>
          <p:cNvSpPr/>
          <p:nvPr/>
        </p:nvSpPr>
        <p:spPr bwMode="white">
          <a:xfrm>
            <a:off x="5375920" y="5045237"/>
            <a:ext cx="3580952" cy="486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243CFF30-F361-5FE5-AADF-D28E23913A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02" t="22331" r="2962" b="12417"/>
          <a:stretch/>
        </p:blipFill>
        <p:spPr>
          <a:xfrm>
            <a:off x="9182528" y="2225319"/>
            <a:ext cx="2597418" cy="2407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79894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  <p:bldP spid="12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D7B4DD-4D21-E398-8D54-EE6FE378C9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748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7FDB63-C6FC-C986-8BD4-7A93ECA7AF9A}"/>
              </a:ext>
            </a:extLst>
          </p:cNvPr>
          <p:cNvSpPr/>
          <p:nvPr/>
        </p:nvSpPr>
        <p:spPr bwMode="white">
          <a:xfrm>
            <a:off x="1055440" y="3091316"/>
            <a:ext cx="2454804" cy="439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DC4A2AA-A7E4-1CF7-F31B-0ED770E4D560}"/>
              </a:ext>
            </a:extLst>
          </p:cNvPr>
          <p:cNvSpPr/>
          <p:nvPr/>
        </p:nvSpPr>
        <p:spPr bwMode="white">
          <a:xfrm>
            <a:off x="1188820" y="3825508"/>
            <a:ext cx="2674931" cy="317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2F274E5-0349-7188-25CE-041222DDEDA0}"/>
              </a:ext>
            </a:extLst>
          </p:cNvPr>
          <p:cNvSpPr/>
          <p:nvPr/>
        </p:nvSpPr>
        <p:spPr bwMode="white">
          <a:xfrm>
            <a:off x="1055440" y="4438595"/>
            <a:ext cx="2232248" cy="325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5398507-32B2-03F5-9E61-31D6F3DB82E2}"/>
              </a:ext>
            </a:extLst>
          </p:cNvPr>
          <p:cNvSpPr/>
          <p:nvPr/>
        </p:nvSpPr>
        <p:spPr bwMode="white">
          <a:xfrm>
            <a:off x="1188820" y="5066822"/>
            <a:ext cx="2890955" cy="378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407B7DF-108B-7E55-D9EF-D604054082B7}"/>
              </a:ext>
            </a:extLst>
          </p:cNvPr>
          <p:cNvSpPr/>
          <p:nvPr/>
        </p:nvSpPr>
        <p:spPr bwMode="white">
          <a:xfrm>
            <a:off x="1188821" y="5657203"/>
            <a:ext cx="1754300" cy="340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F04AB6B-A3DD-9AC4-DDF7-0D8AD0D882B8}"/>
              </a:ext>
            </a:extLst>
          </p:cNvPr>
          <p:cNvSpPr/>
          <p:nvPr/>
        </p:nvSpPr>
        <p:spPr bwMode="white">
          <a:xfrm>
            <a:off x="1188821" y="6300567"/>
            <a:ext cx="3034971" cy="368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829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2" grpId="0" animBg="1"/>
      <p:bldP spid="14" grpId="0" animBg="1"/>
      <p:bldP spid="17" grpId="0" animBg="1"/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F23A4A-D8C6-CDE1-233C-CE5F89756D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523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9F3C72-2AC4-B889-3E6E-31636AC74A15}"/>
              </a:ext>
            </a:extLst>
          </p:cNvPr>
          <p:cNvSpPr/>
          <p:nvPr/>
        </p:nvSpPr>
        <p:spPr bwMode="white">
          <a:xfrm>
            <a:off x="8638822" y="3336715"/>
            <a:ext cx="303341" cy="311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157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6F8F38-7DAC-149C-0F5E-2ABADEB803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2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3E20DD-C0B2-A11F-6168-5E3AEA569865}"/>
              </a:ext>
            </a:extLst>
          </p:cNvPr>
          <p:cNvSpPr/>
          <p:nvPr/>
        </p:nvSpPr>
        <p:spPr bwMode="white">
          <a:xfrm>
            <a:off x="8419809" y="5479140"/>
            <a:ext cx="338539" cy="307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996D804-EC44-EE03-C47A-B76356E4567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0376" y="2132856"/>
            <a:ext cx="2549606" cy="4228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67613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4C8EBB-02B5-23B5-FD73-5577136DE9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801" y="1144854"/>
            <a:ext cx="9553056" cy="3828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F8209C-6CB6-8911-BCAA-94715591541D}"/>
              </a:ext>
            </a:extLst>
          </p:cNvPr>
          <p:cNvSpPr/>
          <p:nvPr/>
        </p:nvSpPr>
        <p:spPr bwMode="white">
          <a:xfrm>
            <a:off x="8616280" y="2780928"/>
            <a:ext cx="504056" cy="474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C275E53-2F06-5B8C-B35A-E2C232FBFD0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4392" y="3006830"/>
            <a:ext cx="2330102" cy="3168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10034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806761-7B42-5930-D62D-A203ABE548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9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684FB7-7C47-CC82-9F19-986D7E0E08A4}"/>
              </a:ext>
            </a:extLst>
          </p:cNvPr>
          <p:cNvSpPr/>
          <p:nvPr/>
        </p:nvSpPr>
        <p:spPr bwMode="white">
          <a:xfrm>
            <a:off x="6977142" y="3892117"/>
            <a:ext cx="961904" cy="410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5229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7BC4FE-B7DE-4854-5905-6B6EDFC830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4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64B6EB4-E4E4-99D8-2228-27EC0A4E6C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34" r="10962" b="34428"/>
          <a:stretch/>
        </p:blipFill>
        <p:spPr>
          <a:xfrm>
            <a:off x="8328248" y="3876613"/>
            <a:ext cx="2952328" cy="2489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20633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4B6EB4-E4E4-99D8-2228-27EC0A4E6C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728714-3A34-B63E-2B6D-37E106BE56DA}"/>
              </a:ext>
            </a:extLst>
          </p:cNvPr>
          <p:cNvSpPr/>
          <p:nvPr/>
        </p:nvSpPr>
        <p:spPr bwMode="white">
          <a:xfrm>
            <a:off x="681904" y="1200973"/>
            <a:ext cx="4766024" cy="457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304EAF-2424-A555-91B2-98E5055AB3D1}"/>
              </a:ext>
            </a:extLst>
          </p:cNvPr>
          <p:cNvSpPr/>
          <p:nvPr/>
        </p:nvSpPr>
        <p:spPr bwMode="white">
          <a:xfrm>
            <a:off x="681904" y="2002381"/>
            <a:ext cx="2276190" cy="42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88AD531-D769-6331-FA97-803A724FEC5E}"/>
              </a:ext>
            </a:extLst>
          </p:cNvPr>
          <p:cNvSpPr/>
          <p:nvPr/>
        </p:nvSpPr>
        <p:spPr bwMode="white">
          <a:xfrm>
            <a:off x="681904" y="2870572"/>
            <a:ext cx="3469880" cy="467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51DCD91-DDA4-FB17-8E36-8437707F17DD}"/>
              </a:ext>
            </a:extLst>
          </p:cNvPr>
          <p:cNvSpPr/>
          <p:nvPr/>
        </p:nvSpPr>
        <p:spPr bwMode="white">
          <a:xfrm>
            <a:off x="681904" y="3643358"/>
            <a:ext cx="4045944" cy="505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4E7CB29-FC1B-967C-B7B3-83F79B286B1F}"/>
              </a:ext>
            </a:extLst>
          </p:cNvPr>
          <p:cNvSpPr/>
          <p:nvPr/>
        </p:nvSpPr>
        <p:spPr bwMode="white">
          <a:xfrm>
            <a:off x="681904" y="4406604"/>
            <a:ext cx="5054056" cy="390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14405A0-E814-38EE-DD4B-5FA694C65C7C}"/>
              </a:ext>
            </a:extLst>
          </p:cNvPr>
          <p:cNvSpPr/>
          <p:nvPr/>
        </p:nvSpPr>
        <p:spPr bwMode="white">
          <a:xfrm>
            <a:off x="681904" y="5131687"/>
            <a:ext cx="2285714" cy="42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729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2" grpId="0" animBg="1"/>
      <p:bldP spid="15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4EF2DD-9EB0-4936-A989-ADEC4ACD10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7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9D10B7-3CEC-0B89-B996-34E8DCB75839}"/>
              </a:ext>
            </a:extLst>
          </p:cNvPr>
          <p:cNvSpPr/>
          <p:nvPr/>
        </p:nvSpPr>
        <p:spPr bwMode="white">
          <a:xfrm>
            <a:off x="681904" y="1142365"/>
            <a:ext cx="5990160" cy="478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F9E3973-A2E5-EE83-B978-543C5B30172F}"/>
              </a:ext>
            </a:extLst>
          </p:cNvPr>
          <p:cNvSpPr/>
          <p:nvPr/>
        </p:nvSpPr>
        <p:spPr bwMode="white">
          <a:xfrm>
            <a:off x="681904" y="1945935"/>
            <a:ext cx="3000000" cy="38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B6552B3-20AB-8909-C6A7-49A101503729}"/>
              </a:ext>
            </a:extLst>
          </p:cNvPr>
          <p:cNvSpPr/>
          <p:nvPr/>
        </p:nvSpPr>
        <p:spPr bwMode="white">
          <a:xfrm>
            <a:off x="681904" y="2700258"/>
            <a:ext cx="3647619" cy="391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F2328EF-179E-5CF3-D8CF-8B2281B8E902}"/>
              </a:ext>
            </a:extLst>
          </p:cNvPr>
          <p:cNvSpPr/>
          <p:nvPr/>
        </p:nvSpPr>
        <p:spPr bwMode="white">
          <a:xfrm>
            <a:off x="681904" y="3406838"/>
            <a:ext cx="5486104" cy="1002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>
            <a:extLst>
              <a:ext uri="{FF2B5EF4-FFF2-40B4-BE49-F238E27FC236}">
                <a16:creationId xmlns:a16="http://schemas.microsoft.com/office/drawing/2014/main" id="{564B6EB4-E4E4-99D8-2228-27EC0A4E6C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34" r="10962" b="34428"/>
          <a:stretch/>
        </p:blipFill>
        <p:spPr>
          <a:xfrm>
            <a:off x="6812367" y="1142365"/>
            <a:ext cx="3672408" cy="3096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23270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752D7D-8945-93A2-3038-1002FDF218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4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7197EC-64D7-1FBC-B409-EC25061390AE}"/>
              </a:ext>
            </a:extLst>
          </p:cNvPr>
          <p:cNvSpPr/>
          <p:nvPr/>
        </p:nvSpPr>
        <p:spPr bwMode="white">
          <a:xfrm>
            <a:off x="681904" y="1153060"/>
            <a:ext cx="4405984" cy="39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1199C57-5A69-834A-330C-7EB2910FD523}"/>
              </a:ext>
            </a:extLst>
          </p:cNvPr>
          <p:cNvSpPr/>
          <p:nvPr/>
        </p:nvSpPr>
        <p:spPr bwMode="white">
          <a:xfrm>
            <a:off x="551384" y="1972598"/>
            <a:ext cx="2863853" cy="400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6525885-273F-CC36-59A5-4971B541CC85}"/>
              </a:ext>
            </a:extLst>
          </p:cNvPr>
          <p:cNvSpPr/>
          <p:nvPr/>
        </p:nvSpPr>
        <p:spPr bwMode="white">
          <a:xfrm>
            <a:off x="479377" y="2792136"/>
            <a:ext cx="3183480" cy="400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953332F-2B2B-475B-4D1A-C510ECDACFE4}"/>
              </a:ext>
            </a:extLst>
          </p:cNvPr>
          <p:cNvSpPr/>
          <p:nvPr/>
        </p:nvSpPr>
        <p:spPr bwMode="white">
          <a:xfrm>
            <a:off x="551384" y="3611675"/>
            <a:ext cx="2435281" cy="44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26F3F0B-CB6F-0B82-306C-6EAD718A457E}"/>
              </a:ext>
            </a:extLst>
          </p:cNvPr>
          <p:cNvSpPr/>
          <p:nvPr/>
        </p:nvSpPr>
        <p:spPr bwMode="white">
          <a:xfrm>
            <a:off x="681904" y="4488388"/>
            <a:ext cx="5558112" cy="4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7B318A4-B9DB-738E-DE2F-2CECC6DF1AC4}"/>
              </a:ext>
            </a:extLst>
          </p:cNvPr>
          <p:cNvSpPr/>
          <p:nvPr/>
        </p:nvSpPr>
        <p:spPr bwMode="white">
          <a:xfrm>
            <a:off x="681904" y="5229200"/>
            <a:ext cx="8654456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img_16777215">
            <a:extLst>
              <a:ext uri="{FF2B5EF4-FFF2-40B4-BE49-F238E27FC236}">
                <a16:creationId xmlns:a16="http://schemas.microsoft.com/office/drawing/2014/main" id="{564B6EB4-E4E4-99D8-2228-27EC0A4E6C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34" r="10962" b="34428"/>
          <a:stretch/>
        </p:blipFill>
        <p:spPr>
          <a:xfrm>
            <a:off x="6816080" y="1124400"/>
            <a:ext cx="3672408" cy="3096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86117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3" grpId="0" animBg="1"/>
      <p:bldP spid="15" grpId="0" animBg="1"/>
      <p:bldP spid="17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F9ACE7-6847-8C37-674F-41FD0F576D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896" y="980728"/>
            <a:ext cx="9553056" cy="4574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1A9991-368F-E551-AC67-383BF127356D}"/>
              </a:ext>
            </a:extLst>
          </p:cNvPr>
          <p:cNvSpPr/>
          <p:nvPr/>
        </p:nvSpPr>
        <p:spPr bwMode="white">
          <a:xfrm>
            <a:off x="8688288" y="4149080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785CE3A-C7B6-CF73-270C-2A656F4B29E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0416" y="2852936"/>
            <a:ext cx="2274224" cy="1935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47684A-220A-8FA8-D77A-5A5CB5832C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8612896" cy="4888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52388"/>
          <a:stretch/>
        </p:blipFill>
        <p:spPr>
          <a:xfrm>
            <a:off x="9308296" y="4315432"/>
            <a:ext cx="2421376" cy="211056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r="51859"/>
          <a:stretch/>
        </p:blipFill>
        <p:spPr>
          <a:xfrm>
            <a:off x="9552384" y="1619084"/>
            <a:ext cx="2448272" cy="2110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515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BADB40-8F8B-BBFC-57E7-0C6FFFD811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4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9961" y="3933056"/>
            <a:ext cx="5672078" cy="2353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731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AA228C-C21C-7F4A-6C4B-B90BAE12A1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931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9DA6DE-BCB8-A1F7-B890-AFEAC3CB48BD}"/>
              </a:ext>
            </a:extLst>
          </p:cNvPr>
          <p:cNvSpPr/>
          <p:nvPr/>
        </p:nvSpPr>
        <p:spPr bwMode="white">
          <a:xfrm>
            <a:off x="682634" y="1052736"/>
            <a:ext cx="3951428" cy="639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8F8399-8AA2-3A1B-1893-61B8C297C271}"/>
              </a:ext>
            </a:extLst>
          </p:cNvPr>
          <p:cNvSpPr/>
          <p:nvPr/>
        </p:nvSpPr>
        <p:spPr bwMode="white">
          <a:xfrm>
            <a:off x="682634" y="1953818"/>
            <a:ext cx="5917422" cy="43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A94B860-3EDD-EF27-BA27-8C8A1E541238}"/>
              </a:ext>
            </a:extLst>
          </p:cNvPr>
          <p:cNvSpPr/>
          <p:nvPr/>
        </p:nvSpPr>
        <p:spPr bwMode="white">
          <a:xfrm>
            <a:off x="682634" y="2804727"/>
            <a:ext cx="3951428" cy="402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1A6E35B-04CD-CA60-1CE7-696885632FDD}"/>
              </a:ext>
            </a:extLst>
          </p:cNvPr>
          <p:cNvSpPr/>
          <p:nvPr/>
        </p:nvSpPr>
        <p:spPr bwMode="white">
          <a:xfrm>
            <a:off x="682634" y="3618233"/>
            <a:ext cx="4405254" cy="430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9039765-1F8F-6881-A94D-1258D11AC2D7}"/>
              </a:ext>
            </a:extLst>
          </p:cNvPr>
          <p:cNvSpPr/>
          <p:nvPr/>
        </p:nvSpPr>
        <p:spPr bwMode="white">
          <a:xfrm>
            <a:off x="682634" y="4386020"/>
            <a:ext cx="8365694" cy="532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BAFEC11-3AAC-21D7-9EB0-96C313670EDF}"/>
              </a:ext>
            </a:extLst>
          </p:cNvPr>
          <p:cNvSpPr/>
          <p:nvPr/>
        </p:nvSpPr>
        <p:spPr bwMode="white">
          <a:xfrm>
            <a:off x="481137" y="5170195"/>
            <a:ext cx="2508831" cy="486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42F15E6-B773-3B18-8E69-90B8A2897BE7}"/>
              </a:ext>
            </a:extLst>
          </p:cNvPr>
          <p:cNvSpPr/>
          <p:nvPr/>
        </p:nvSpPr>
        <p:spPr bwMode="white">
          <a:xfrm>
            <a:off x="682634" y="6040051"/>
            <a:ext cx="2326018" cy="430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1803446"/>
            <a:ext cx="4663966" cy="1935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097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1" grpId="0" animBg="1"/>
      <p:bldP spid="13" grpId="0" animBg="1"/>
      <p:bldP spid="20" grpId="0" animBg="1"/>
      <p:bldP spid="2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8A0273-BEA2-7472-01E7-379F5E049C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18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A0AAEA-9F33-876E-F917-CA1A47257741}"/>
              </a:ext>
            </a:extLst>
          </p:cNvPr>
          <p:cNvSpPr/>
          <p:nvPr/>
        </p:nvSpPr>
        <p:spPr bwMode="white">
          <a:xfrm>
            <a:off x="686942" y="1096137"/>
            <a:ext cx="6777210" cy="39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B529B0F-8DAE-67E1-2169-90A4C2F76699}"/>
              </a:ext>
            </a:extLst>
          </p:cNvPr>
          <p:cNvSpPr/>
          <p:nvPr/>
        </p:nvSpPr>
        <p:spPr bwMode="white">
          <a:xfrm>
            <a:off x="686942" y="1840964"/>
            <a:ext cx="3464842" cy="339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E0AAF77-E197-D875-296F-11A5F14F59D1}"/>
              </a:ext>
            </a:extLst>
          </p:cNvPr>
          <p:cNvSpPr/>
          <p:nvPr/>
        </p:nvSpPr>
        <p:spPr bwMode="white">
          <a:xfrm>
            <a:off x="686942" y="2552688"/>
            <a:ext cx="7137250" cy="390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232291A-6135-825B-5C9E-BCD0536FDCD3}"/>
              </a:ext>
            </a:extLst>
          </p:cNvPr>
          <p:cNvSpPr/>
          <p:nvPr/>
        </p:nvSpPr>
        <p:spPr bwMode="white">
          <a:xfrm>
            <a:off x="686942" y="3239584"/>
            <a:ext cx="4472954" cy="422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7B13994-CD0F-C7C9-2C05-73448A85FFA6}"/>
              </a:ext>
            </a:extLst>
          </p:cNvPr>
          <p:cNvSpPr/>
          <p:nvPr/>
        </p:nvSpPr>
        <p:spPr bwMode="white">
          <a:xfrm>
            <a:off x="686942" y="3933056"/>
            <a:ext cx="4184922" cy="45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6013ECB-AA1B-8540-233B-F5D5BF4EF184}"/>
              </a:ext>
            </a:extLst>
          </p:cNvPr>
          <p:cNvSpPr/>
          <p:nvPr/>
        </p:nvSpPr>
        <p:spPr bwMode="white">
          <a:xfrm>
            <a:off x="686942" y="4696137"/>
            <a:ext cx="2041313" cy="38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6377100-649A-3DE3-EE2C-938EA18E9F2D}"/>
              </a:ext>
            </a:extLst>
          </p:cNvPr>
          <p:cNvSpPr/>
          <p:nvPr/>
        </p:nvSpPr>
        <p:spPr bwMode="white">
          <a:xfrm>
            <a:off x="686942" y="5424413"/>
            <a:ext cx="2090899" cy="38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A85BAAA2-097F-3A12-486C-DACFEAFD3965}"/>
              </a:ext>
            </a:extLst>
          </p:cNvPr>
          <p:cNvSpPr/>
          <p:nvPr/>
        </p:nvSpPr>
        <p:spPr bwMode="white">
          <a:xfrm>
            <a:off x="551384" y="6113012"/>
            <a:ext cx="5616624" cy="618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968" y="3291245"/>
            <a:ext cx="5672078" cy="2353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84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5" grpId="0" animBg="1"/>
      <p:bldP spid="18" grpId="0" animBg="1"/>
      <p:bldP spid="20" grpId="0" animBg="1"/>
      <p:bldP spid="22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1F6EFA-638D-7EC5-42BA-8E4BC8AF72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800000" cy="341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8143D5-F297-8C68-1001-7C674C9F8161}"/>
              </a:ext>
            </a:extLst>
          </p:cNvPr>
          <p:cNvSpPr/>
          <p:nvPr/>
        </p:nvSpPr>
        <p:spPr bwMode="white">
          <a:xfrm>
            <a:off x="10119788" y="2000208"/>
            <a:ext cx="352380" cy="371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B5F6B7A-9E2D-6DBB-B486-B1AFCF0A6A9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7374" y="4241812"/>
            <a:ext cx="3076738" cy="2415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81966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460CCF-198C-5257-1F91-AB6C411DFE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72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D0891E-68FB-490D-0447-B5E80850C0C6}"/>
              </a:ext>
            </a:extLst>
          </p:cNvPr>
          <p:cNvSpPr/>
          <p:nvPr/>
        </p:nvSpPr>
        <p:spPr bwMode="white">
          <a:xfrm>
            <a:off x="10062857" y="2077681"/>
            <a:ext cx="352380" cy="371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EB1FB18-7863-17F6-534A-7794B550262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350"/>
          <a:stretch/>
        </p:blipFill>
        <p:spPr>
          <a:xfrm>
            <a:off x="2603612" y="2709455"/>
            <a:ext cx="6984776" cy="3844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65370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392B8E-D7CB-35BD-C7A0-959300AD6F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6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081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EBFEF4-A50B-D1D9-649D-92DCD34CA0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95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12EAAA-2885-F9F9-DDAD-82D709C3AA01}"/>
              </a:ext>
            </a:extLst>
          </p:cNvPr>
          <p:cNvSpPr/>
          <p:nvPr/>
        </p:nvSpPr>
        <p:spPr bwMode="white">
          <a:xfrm>
            <a:off x="4643809" y="2095972"/>
            <a:ext cx="552380" cy="361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A545DD6-1FF7-0D81-BD7F-79238F49158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821" y="2348880"/>
            <a:ext cx="3512358" cy="4058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73060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90B657-2090-46E0-EBF5-D220546F92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3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ABAC31-BF3B-F4D9-DB3E-6A855BE0AB53}"/>
              </a:ext>
            </a:extLst>
          </p:cNvPr>
          <p:cNvSpPr/>
          <p:nvPr/>
        </p:nvSpPr>
        <p:spPr bwMode="white">
          <a:xfrm>
            <a:off x="7986666" y="2029667"/>
            <a:ext cx="733333" cy="41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71C664A-B675-5549-DB0C-B5504C96CEF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48" y="2706193"/>
            <a:ext cx="2888722" cy="4070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69045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3CFF30-F361-5FE5-AADF-D28E23913A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3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63353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C4E258-88B5-EFC8-EE5E-F6E1C9E53E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998380"/>
            <a:ext cx="9638096" cy="3777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2A4363-D8ED-6784-9297-A9F1BD7B49E3}"/>
              </a:ext>
            </a:extLst>
          </p:cNvPr>
          <p:cNvSpPr/>
          <p:nvPr/>
        </p:nvSpPr>
        <p:spPr bwMode="white">
          <a:xfrm>
            <a:off x="9048328" y="1124744"/>
            <a:ext cx="471672" cy="477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520661-FE85-6819-6600-A9766F9231AB}"/>
              </a:ext>
            </a:extLst>
          </p:cNvPr>
          <p:cNvSpPr/>
          <p:nvPr/>
        </p:nvSpPr>
        <p:spPr bwMode="white">
          <a:xfrm>
            <a:off x="705216" y="1869543"/>
            <a:ext cx="561904" cy="479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2990AC-4939-2CDB-02B9-822030686872}"/>
              </a:ext>
            </a:extLst>
          </p:cNvPr>
          <p:cNvSpPr/>
          <p:nvPr/>
        </p:nvSpPr>
        <p:spPr bwMode="white">
          <a:xfrm>
            <a:off x="4151784" y="2672485"/>
            <a:ext cx="1600000" cy="428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954FD84-F726-1F0A-0406-D7726F7FDA61}"/>
              </a:ext>
            </a:extLst>
          </p:cNvPr>
          <p:cNvSpPr/>
          <p:nvPr/>
        </p:nvSpPr>
        <p:spPr bwMode="white">
          <a:xfrm>
            <a:off x="7990364" y="2492896"/>
            <a:ext cx="1706036" cy="637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0E545AA-392D-DA96-84D7-565BC148B1C1}"/>
              </a:ext>
            </a:extLst>
          </p:cNvPr>
          <p:cNvSpPr/>
          <p:nvPr/>
        </p:nvSpPr>
        <p:spPr bwMode="white">
          <a:xfrm>
            <a:off x="705216" y="3356992"/>
            <a:ext cx="1142312" cy="493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218D612-BA42-C5CE-CC05-FEC4A31C5B3F}"/>
              </a:ext>
            </a:extLst>
          </p:cNvPr>
          <p:cNvSpPr/>
          <p:nvPr/>
        </p:nvSpPr>
        <p:spPr bwMode="white">
          <a:xfrm>
            <a:off x="3791743" y="4021022"/>
            <a:ext cx="5090187" cy="62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243CFF30-F361-5FE5-AADF-D28E23913A1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02" t="22331" r="2962" b="12417"/>
          <a:stretch/>
        </p:blipFill>
        <p:spPr>
          <a:xfrm>
            <a:off x="9520000" y="2378600"/>
            <a:ext cx="2486170" cy="2304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36908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2023-12-09T11:40:31Z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